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>
        <p:scale>
          <a:sx n="100" d="100"/>
          <a:sy n="100" d="100"/>
        </p:scale>
        <p:origin x="-288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0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1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6209-DE3D-42D8-8975-91CA92C34D58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______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フリーフォーム 121"/>
          <p:cNvSpPr/>
          <p:nvPr/>
        </p:nvSpPr>
        <p:spPr>
          <a:xfrm rot="13796823">
            <a:off x="501302" y="118750"/>
            <a:ext cx="1564148" cy="1511510"/>
          </a:xfrm>
          <a:custGeom>
            <a:avLst/>
            <a:gdLst>
              <a:gd name="connsiteX0" fmla="*/ 644577 w 5591331"/>
              <a:gd name="connsiteY0" fmla="*/ 1064301 h 5276624"/>
              <a:gd name="connsiteX1" fmla="*/ 929390 w 5591331"/>
              <a:gd name="connsiteY1" fmla="*/ 764498 h 5276624"/>
              <a:gd name="connsiteX2" fmla="*/ 1079291 w 5591331"/>
              <a:gd name="connsiteY2" fmla="*/ 659567 h 5276624"/>
              <a:gd name="connsiteX3" fmla="*/ 1259173 w 5591331"/>
              <a:gd name="connsiteY3" fmla="*/ 524655 h 5276624"/>
              <a:gd name="connsiteX4" fmla="*/ 1394085 w 5591331"/>
              <a:gd name="connsiteY4" fmla="*/ 404734 h 5276624"/>
              <a:gd name="connsiteX5" fmla="*/ 1603947 w 5591331"/>
              <a:gd name="connsiteY5" fmla="*/ 314793 h 5276624"/>
              <a:gd name="connsiteX6" fmla="*/ 1888760 w 5591331"/>
              <a:gd name="connsiteY6" fmla="*/ 194872 h 5276624"/>
              <a:gd name="connsiteX7" fmla="*/ 2218544 w 5591331"/>
              <a:gd name="connsiteY7" fmla="*/ 119921 h 5276624"/>
              <a:gd name="connsiteX8" fmla="*/ 2458386 w 5591331"/>
              <a:gd name="connsiteY8" fmla="*/ 74950 h 5276624"/>
              <a:gd name="connsiteX9" fmla="*/ 2833141 w 5591331"/>
              <a:gd name="connsiteY9" fmla="*/ 0 h 5276624"/>
              <a:gd name="connsiteX10" fmla="*/ 3192904 w 5591331"/>
              <a:gd name="connsiteY10" fmla="*/ 0 h 5276624"/>
              <a:gd name="connsiteX11" fmla="*/ 3492708 w 5591331"/>
              <a:gd name="connsiteY11" fmla="*/ 14990 h 5276624"/>
              <a:gd name="connsiteX12" fmla="*/ 3792511 w 5591331"/>
              <a:gd name="connsiteY12" fmla="*/ 134911 h 5276624"/>
              <a:gd name="connsiteX13" fmla="*/ 3942413 w 5591331"/>
              <a:gd name="connsiteY13" fmla="*/ 149901 h 5276624"/>
              <a:gd name="connsiteX14" fmla="*/ 4002373 w 5591331"/>
              <a:gd name="connsiteY14" fmla="*/ 179882 h 5276624"/>
              <a:gd name="connsiteX15" fmla="*/ 4212236 w 5591331"/>
              <a:gd name="connsiteY15" fmla="*/ 299803 h 5276624"/>
              <a:gd name="connsiteX16" fmla="*/ 4572000 w 5591331"/>
              <a:gd name="connsiteY16" fmla="*/ 479685 h 5276624"/>
              <a:gd name="connsiteX17" fmla="*/ 4826832 w 5591331"/>
              <a:gd name="connsiteY17" fmla="*/ 749508 h 5276624"/>
              <a:gd name="connsiteX18" fmla="*/ 5066675 w 5591331"/>
              <a:gd name="connsiteY18" fmla="*/ 1004341 h 5276624"/>
              <a:gd name="connsiteX19" fmla="*/ 5201586 w 5591331"/>
              <a:gd name="connsiteY19" fmla="*/ 1244183 h 5276624"/>
              <a:gd name="connsiteX20" fmla="*/ 5351488 w 5591331"/>
              <a:gd name="connsiteY20" fmla="*/ 1484026 h 5276624"/>
              <a:gd name="connsiteX21" fmla="*/ 5531370 w 5591331"/>
              <a:gd name="connsiteY21" fmla="*/ 1828800 h 5276624"/>
              <a:gd name="connsiteX22" fmla="*/ 5591331 w 5591331"/>
              <a:gd name="connsiteY22" fmla="*/ 2293495 h 5276624"/>
              <a:gd name="connsiteX23" fmla="*/ 5591331 w 5591331"/>
              <a:gd name="connsiteY23" fmla="*/ 2698229 h 5276624"/>
              <a:gd name="connsiteX24" fmla="*/ 5591331 w 5591331"/>
              <a:gd name="connsiteY24" fmla="*/ 3028013 h 5276624"/>
              <a:gd name="connsiteX25" fmla="*/ 5546360 w 5591331"/>
              <a:gd name="connsiteY25" fmla="*/ 3447737 h 5276624"/>
              <a:gd name="connsiteX26" fmla="*/ 5426439 w 5591331"/>
              <a:gd name="connsiteY26" fmla="*/ 3777521 h 5276624"/>
              <a:gd name="connsiteX27" fmla="*/ 5216577 w 5591331"/>
              <a:gd name="connsiteY27" fmla="*/ 4077324 h 5276624"/>
              <a:gd name="connsiteX28" fmla="*/ 4811842 w 5591331"/>
              <a:gd name="connsiteY28" fmla="*/ 4407108 h 5276624"/>
              <a:gd name="connsiteX29" fmla="*/ 4706911 w 5591331"/>
              <a:gd name="connsiteY29" fmla="*/ 4482059 h 5276624"/>
              <a:gd name="connsiteX30" fmla="*/ 4452078 w 5591331"/>
              <a:gd name="connsiteY30" fmla="*/ 4646950 h 5276624"/>
              <a:gd name="connsiteX31" fmla="*/ 4182255 w 5591331"/>
              <a:gd name="connsiteY31" fmla="*/ 4796852 h 5276624"/>
              <a:gd name="connsiteX32" fmla="*/ 3927423 w 5591331"/>
              <a:gd name="connsiteY32" fmla="*/ 4961744 h 5276624"/>
              <a:gd name="connsiteX33" fmla="*/ 3717560 w 5591331"/>
              <a:gd name="connsiteY33" fmla="*/ 5081665 h 5276624"/>
              <a:gd name="connsiteX34" fmla="*/ 3462727 w 5591331"/>
              <a:gd name="connsiteY34" fmla="*/ 5186596 h 5276624"/>
              <a:gd name="connsiteX35" fmla="*/ 3087973 w 5591331"/>
              <a:gd name="connsiteY35" fmla="*/ 5246557 h 5276624"/>
              <a:gd name="connsiteX36" fmla="*/ 2908091 w 5591331"/>
              <a:gd name="connsiteY36" fmla="*/ 5276537 h 5276624"/>
              <a:gd name="connsiteX37" fmla="*/ 2653259 w 5591331"/>
              <a:gd name="connsiteY37" fmla="*/ 5276537 h 5276624"/>
              <a:gd name="connsiteX38" fmla="*/ 2218544 w 5591331"/>
              <a:gd name="connsiteY38" fmla="*/ 5186596 h 5276624"/>
              <a:gd name="connsiteX39" fmla="*/ 2008682 w 5591331"/>
              <a:gd name="connsiteY39" fmla="*/ 5126636 h 5276624"/>
              <a:gd name="connsiteX40" fmla="*/ 1723868 w 5591331"/>
              <a:gd name="connsiteY40" fmla="*/ 5051685 h 5276624"/>
              <a:gd name="connsiteX41" fmla="*/ 1439055 w 5591331"/>
              <a:gd name="connsiteY41" fmla="*/ 4901783 h 5276624"/>
              <a:gd name="connsiteX42" fmla="*/ 1214203 w 5591331"/>
              <a:gd name="connsiteY42" fmla="*/ 4766872 h 5276624"/>
              <a:gd name="connsiteX43" fmla="*/ 974360 w 5591331"/>
              <a:gd name="connsiteY43" fmla="*/ 4527029 h 5276624"/>
              <a:gd name="connsiteX44" fmla="*/ 734518 w 5591331"/>
              <a:gd name="connsiteY44" fmla="*/ 4152275 h 5276624"/>
              <a:gd name="connsiteX45" fmla="*/ 614596 w 5591331"/>
              <a:gd name="connsiteY45" fmla="*/ 4002373 h 5276624"/>
              <a:gd name="connsiteX46" fmla="*/ 419724 w 5591331"/>
              <a:gd name="connsiteY46" fmla="*/ 3717560 h 5276624"/>
              <a:gd name="connsiteX47" fmla="*/ 239842 w 5591331"/>
              <a:gd name="connsiteY47" fmla="*/ 3477718 h 5276624"/>
              <a:gd name="connsiteX48" fmla="*/ 74950 w 5591331"/>
              <a:gd name="connsiteY48" fmla="*/ 3147934 h 5276624"/>
              <a:gd name="connsiteX49" fmla="*/ 29980 w 5591331"/>
              <a:gd name="connsiteY49" fmla="*/ 2788170 h 5276624"/>
              <a:gd name="connsiteX50" fmla="*/ 0 w 5591331"/>
              <a:gd name="connsiteY50" fmla="*/ 2518347 h 5276624"/>
              <a:gd name="connsiteX51" fmla="*/ 59960 w 5591331"/>
              <a:gd name="connsiteY51" fmla="*/ 2173573 h 5276624"/>
              <a:gd name="connsiteX52" fmla="*/ 194872 w 5591331"/>
              <a:gd name="connsiteY52" fmla="*/ 1798819 h 5276624"/>
              <a:gd name="connsiteX53" fmla="*/ 329783 w 5591331"/>
              <a:gd name="connsiteY53" fmla="*/ 1573967 h 5276624"/>
              <a:gd name="connsiteX54" fmla="*/ 449704 w 5591331"/>
              <a:gd name="connsiteY54" fmla="*/ 1289154 h 5276624"/>
              <a:gd name="connsiteX55" fmla="*/ 644577 w 5591331"/>
              <a:gd name="connsiteY55" fmla="*/ 1064301 h 527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591331" h="5276624">
                <a:moveTo>
                  <a:pt x="644577" y="1064301"/>
                </a:moveTo>
                <a:lnTo>
                  <a:pt x="929390" y="764498"/>
                </a:lnTo>
                <a:lnTo>
                  <a:pt x="1079291" y="659567"/>
                </a:lnTo>
                <a:lnTo>
                  <a:pt x="1259173" y="524655"/>
                </a:lnTo>
                <a:lnTo>
                  <a:pt x="1394085" y="404734"/>
                </a:lnTo>
                <a:lnTo>
                  <a:pt x="1603947" y="314793"/>
                </a:lnTo>
                <a:lnTo>
                  <a:pt x="1888760" y="194872"/>
                </a:lnTo>
                <a:lnTo>
                  <a:pt x="2218544" y="119921"/>
                </a:lnTo>
                <a:lnTo>
                  <a:pt x="2458386" y="74950"/>
                </a:lnTo>
                <a:lnTo>
                  <a:pt x="2833141" y="0"/>
                </a:lnTo>
                <a:lnTo>
                  <a:pt x="3192904" y="0"/>
                </a:lnTo>
                <a:lnTo>
                  <a:pt x="3492708" y="14990"/>
                </a:lnTo>
                <a:lnTo>
                  <a:pt x="3792511" y="134911"/>
                </a:lnTo>
                <a:lnTo>
                  <a:pt x="3942413" y="149901"/>
                </a:lnTo>
                <a:lnTo>
                  <a:pt x="4002373" y="179882"/>
                </a:lnTo>
                <a:lnTo>
                  <a:pt x="4212236" y="299803"/>
                </a:lnTo>
                <a:lnTo>
                  <a:pt x="4572000" y="479685"/>
                </a:lnTo>
                <a:lnTo>
                  <a:pt x="4826832" y="749508"/>
                </a:lnTo>
                <a:lnTo>
                  <a:pt x="5066675" y="1004341"/>
                </a:lnTo>
                <a:lnTo>
                  <a:pt x="5201586" y="1244183"/>
                </a:lnTo>
                <a:lnTo>
                  <a:pt x="5351488" y="1484026"/>
                </a:lnTo>
                <a:lnTo>
                  <a:pt x="5531370" y="1828800"/>
                </a:lnTo>
                <a:lnTo>
                  <a:pt x="5591331" y="2293495"/>
                </a:lnTo>
                <a:lnTo>
                  <a:pt x="5591331" y="2698229"/>
                </a:lnTo>
                <a:lnTo>
                  <a:pt x="5591331" y="3028013"/>
                </a:lnTo>
                <a:lnTo>
                  <a:pt x="5546360" y="3447737"/>
                </a:lnTo>
                <a:lnTo>
                  <a:pt x="5426439" y="3777521"/>
                </a:lnTo>
                <a:lnTo>
                  <a:pt x="5216577" y="4077324"/>
                </a:lnTo>
                <a:lnTo>
                  <a:pt x="4811842" y="4407108"/>
                </a:lnTo>
                <a:lnTo>
                  <a:pt x="4706911" y="4482059"/>
                </a:lnTo>
                <a:lnTo>
                  <a:pt x="4452078" y="4646950"/>
                </a:lnTo>
                <a:lnTo>
                  <a:pt x="4182255" y="4796852"/>
                </a:lnTo>
                <a:lnTo>
                  <a:pt x="3927423" y="4961744"/>
                </a:lnTo>
                <a:lnTo>
                  <a:pt x="3717560" y="5081665"/>
                </a:lnTo>
                <a:lnTo>
                  <a:pt x="3462727" y="5186596"/>
                </a:lnTo>
                <a:lnTo>
                  <a:pt x="3087973" y="5246557"/>
                </a:lnTo>
                <a:cubicBezTo>
                  <a:pt x="2938429" y="5279789"/>
                  <a:pt x="2999129" y="5276537"/>
                  <a:pt x="2908091" y="5276537"/>
                </a:cubicBezTo>
                <a:lnTo>
                  <a:pt x="2653259" y="5276537"/>
                </a:lnTo>
                <a:lnTo>
                  <a:pt x="2218544" y="5186596"/>
                </a:lnTo>
                <a:lnTo>
                  <a:pt x="2008682" y="5126636"/>
                </a:lnTo>
                <a:lnTo>
                  <a:pt x="1723868" y="5051685"/>
                </a:lnTo>
                <a:lnTo>
                  <a:pt x="1439055" y="4901783"/>
                </a:lnTo>
                <a:lnTo>
                  <a:pt x="1214203" y="4766872"/>
                </a:lnTo>
                <a:lnTo>
                  <a:pt x="974360" y="4527029"/>
                </a:lnTo>
                <a:lnTo>
                  <a:pt x="734518" y="4152275"/>
                </a:lnTo>
                <a:lnTo>
                  <a:pt x="614596" y="4002373"/>
                </a:lnTo>
                <a:lnTo>
                  <a:pt x="419724" y="3717560"/>
                </a:lnTo>
                <a:lnTo>
                  <a:pt x="239842" y="3477718"/>
                </a:lnTo>
                <a:lnTo>
                  <a:pt x="74950" y="3147934"/>
                </a:lnTo>
                <a:lnTo>
                  <a:pt x="29980" y="2788170"/>
                </a:lnTo>
                <a:lnTo>
                  <a:pt x="0" y="2518347"/>
                </a:lnTo>
                <a:lnTo>
                  <a:pt x="59960" y="2173573"/>
                </a:lnTo>
                <a:lnTo>
                  <a:pt x="194872" y="1798819"/>
                </a:lnTo>
                <a:lnTo>
                  <a:pt x="329783" y="1573967"/>
                </a:lnTo>
                <a:lnTo>
                  <a:pt x="449704" y="1289154"/>
                </a:lnTo>
                <a:lnTo>
                  <a:pt x="644577" y="1064301"/>
                </a:lnTo>
                <a:close/>
              </a:path>
            </a:pathLst>
          </a:custGeom>
          <a:solidFill>
            <a:srgbClr val="AFABAB"/>
          </a:solidFill>
          <a:ln>
            <a:solidFill>
              <a:srgbClr val="AFAB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フリーフォーム 124"/>
          <p:cNvSpPr/>
          <p:nvPr/>
        </p:nvSpPr>
        <p:spPr>
          <a:xfrm rot="13796823">
            <a:off x="637488" y="197855"/>
            <a:ext cx="1318323" cy="1339650"/>
          </a:xfrm>
          <a:custGeom>
            <a:avLst/>
            <a:gdLst>
              <a:gd name="connsiteX0" fmla="*/ 644577 w 5591331"/>
              <a:gd name="connsiteY0" fmla="*/ 1064301 h 5276624"/>
              <a:gd name="connsiteX1" fmla="*/ 929390 w 5591331"/>
              <a:gd name="connsiteY1" fmla="*/ 764498 h 5276624"/>
              <a:gd name="connsiteX2" fmla="*/ 1079291 w 5591331"/>
              <a:gd name="connsiteY2" fmla="*/ 659567 h 5276624"/>
              <a:gd name="connsiteX3" fmla="*/ 1259173 w 5591331"/>
              <a:gd name="connsiteY3" fmla="*/ 524655 h 5276624"/>
              <a:gd name="connsiteX4" fmla="*/ 1394085 w 5591331"/>
              <a:gd name="connsiteY4" fmla="*/ 404734 h 5276624"/>
              <a:gd name="connsiteX5" fmla="*/ 1603947 w 5591331"/>
              <a:gd name="connsiteY5" fmla="*/ 314793 h 5276624"/>
              <a:gd name="connsiteX6" fmla="*/ 1888760 w 5591331"/>
              <a:gd name="connsiteY6" fmla="*/ 194872 h 5276624"/>
              <a:gd name="connsiteX7" fmla="*/ 2218544 w 5591331"/>
              <a:gd name="connsiteY7" fmla="*/ 119921 h 5276624"/>
              <a:gd name="connsiteX8" fmla="*/ 2458386 w 5591331"/>
              <a:gd name="connsiteY8" fmla="*/ 74950 h 5276624"/>
              <a:gd name="connsiteX9" fmla="*/ 2833141 w 5591331"/>
              <a:gd name="connsiteY9" fmla="*/ 0 h 5276624"/>
              <a:gd name="connsiteX10" fmla="*/ 3192904 w 5591331"/>
              <a:gd name="connsiteY10" fmla="*/ 0 h 5276624"/>
              <a:gd name="connsiteX11" fmla="*/ 3492708 w 5591331"/>
              <a:gd name="connsiteY11" fmla="*/ 14990 h 5276624"/>
              <a:gd name="connsiteX12" fmla="*/ 3792511 w 5591331"/>
              <a:gd name="connsiteY12" fmla="*/ 134911 h 5276624"/>
              <a:gd name="connsiteX13" fmla="*/ 3942413 w 5591331"/>
              <a:gd name="connsiteY13" fmla="*/ 149901 h 5276624"/>
              <a:gd name="connsiteX14" fmla="*/ 4002373 w 5591331"/>
              <a:gd name="connsiteY14" fmla="*/ 179882 h 5276624"/>
              <a:gd name="connsiteX15" fmla="*/ 4212236 w 5591331"/>
              <a:gd name="connsiteY15" fmla="*/ 299803 h 5276624"/>
              <a:gd name="connsiteX16" fmla="*/ 4572000 w 5591331"/>
              <a:gd name="connsiteY16" fmla="*/ 479685 h 5276624"/>
              <a:gd name="connsiteX17" fmla="*/ 4826832 w 5591331"/>
              <a:gd name="connsiteY17" fmla="*/ 749508 h 5276624"/>
              <a:gd name="connsiteX18" fmla="*/ 5066675 w 5591331"/>
              <a:gd name="connsiteY18" fmla="*/ 1004341 h 5276624"/>
              <a:gd name="connsiteX19" fmla="*/ 5201586 w 5591331"/>
              <a:gd name="connsiteY19" fmla="*/ 1244183 h 5276624"/>
              <a:gd name="connsiteX20" fmla="*/ 5351488 w 5591331"/>
              <a:gd name="connsiteY20" fmla="*/ 1484026 h 5276624"/>
              <a:gd name="connsiteX21" fmla="*/ 5531370 w 5591331"/>
              <a:gd name="connsiteY21" fmla="*/ 1828800 h 5276624"/>
              <a:gd name="connsiteX22" fmla="*/ 5591331 w 5591331"/>
              <a:gd name="connsiteY22" fmla="*/ 2293495 h 5276624"/>
              <a:gd name="connsiteX23" fmla="*/ 5591331 w 5591331"/>
              <a:gd name="connsiteY23" fmla="*/ 2698229 h 5276624"/>
              <a:gd name="connsiteX24" fmla="*/ 5591331 w 5591331"/>
              <a:gd name="connsiteY24" fmla="*/ 3028013 h 5276624"/>
              <a:gd name="connsiteX25" fmla="*/ 5546360 w 5591331"/>
              <a:gd name="connsiteY25" fmla="*/ 3447737 h 5276624"/>
              <a:gd name="connsiteX26" fmla="*/ 5426439 w 5591331"/>
              <a:gd name="connsiteY26" fmla="*/ 3777521 h 5276624"/>
              <a:gd name="connsiteX27" fmla="*/ 5216577 w 5591331"/>
              <a:gd name="connsiteY27" fmla="*/ 4077324 h 5276624"/>
              <a:gd name="connsiteX28" fmla="*/ 4811842 w 5591331"/>
              <a:gd name="connsiteY28" fmla="*/ 4407108 h 5276624"/>
              <a:gd name="connsiteX29" fmla="*/ 4706911 w 5591331"/>
              <a:gd name="connsiteY29" fmla="*/ 4482059 h 5276624"/>
              <a:gd name="connsiteX30" fmla="*/ 4452078 w 5591331"/>
              <a:gd name="connsiteY30" fmla="*/ 4646950 h 5276624"/>
              <a:gd name="connsiteX31" fmla="*/ 4182255 w 5591331"/>
              <a:gd name="connsiteY31" fmla="*/ 4796852 h 5276624"/>
              <a:gd name="connsiteX32" fmla="*/ 3927423 w 5591331"/>
              <a:gd name="connsiteY32" fmla="*/ 4961744 h 5276624"/>
              <a:gd name="connsiteX33" fmla="*/ 3717560 w 5591331"/>
              <a:gd name="connsiteY33" fmla="*/ 5081665 h 5276624"/>
              <a:gd name="connsiteX34" fmla="*/ 3462727 w 5591331"/>
              <a:gd name="connsiteY34" fmla="*/ 5186596 h 5276624"/>
              <a:gd name="connsiteX35" fmla="*/ 3087973 w 5591331"/>
              <a:gd name="connsiteY35" fmla="*/ 5246557 h 5276624"/>
              <a:gd name="connsiteX36" fmla="*/ 2908091 w 5591331"/>
              <a:gd name="connsiteY36" fmla="*/ 5276537 h 5276624"/>
              <a:gd name="connsiteX37" fmla="*/ 2653259 w 5591331"/>
              <a:gd name="connsiteY37" fmla="*/ 5276537 h 5276624"/>
              <a:gd name="connsiteX38" fmla="*/ 2218544 w 5591331"/>
              <a:gd name="connsiteY38" fmla="*/ 5186596 h 5276624"/>
              <a:gd name="connsiteX39" fmla="*/ 2008682 w 5591331"/>
              <a:gd name="connsiteY39" fmla="*/ 5126636 h 5276624"/>
              <a:gd name="connsiteX40" fmla="*/ 1723868 w 5591331"/>
              <a:gd name="connsiteY40" fmla="*/ 5051685 h 5276624"/>
              <a:gd name="connsiteX41" fmla="*/ 1439055 w 5591331"/>
              <a:gd name="connsiteY41" fmla="*/ 4901783 h 5276624"/>
              <a:gd name="connsiteX42" fmla="*/ 1214203 w 5591331"/>
              <a:gd name="connsiteY42" fmla="*/ 4766872 h 5276624"/>
              <a:gd name="connsiteX43" fmla="*/ 974360 w 5591331"/>
              <a:gd name="connsiteY43" fmla="*/ 4527029 h 5276624"/>
              <a:gd name="connsiteX44" fmla="*/ 734518 w 5591331"/>
              <a:gd name="connsiteY44" fmla="*/ 4152275 h 5276624"/>
              <a:gd name="connsiteX45" fmla="*/ 614596 w 5591331"/>
              <a:gd name="connsiteY45" fmla="*/ 4002373 h 5276624"/>
              <a:gd name="connsiteX46" fmla="*/ 419724 w 5591331"/>
              <a:gd name="connsiteY46" fmla="*/ 3717560 h 5276624"/>
              <a:gd name="connsiteX47" fmla="*/ 239842 w 5591331"/>
              <a:gd name="connsiteY47" fmla="*/ 3477718 h 5276624"/>
              <a:gd name="connsiteX48" fmla="*/ 74950 w 5591331"/>
              <a:gd name="connsiteY48" fmla="*/ 3147934 h 5276624"/>
              <a:gd name="connsiteX49" fmla="*/ 29980 w 5591331"/>
              <a:gd name="connsiteY49" fmla="*/ 2788170 h 5276624"/>
              <a:gd name="connsiteX50" fmla="*/ 0 w 5591331"/>
              <a:gd name="connsiteY50" fmla="*/ 2518347 h 5276624"/>
              <a:gd name="connsiteX51" fmla="*/ 59960 w 5591331"/>
              <a:gd name="connsiteY51" fmla="*/ 2173573 h 5276624"/>
              <a:gd name="connsiteX52" fmla="*/ 194872 w 5591331"/>
              <a:gd name="connsiteY52" fmla="*/ 1798819 h 5276624"/>
              <a:gd name="connsiteX53" fmla="*/ 329783 w 5591331"/>
              <a:gd name="connsiteY53" fmla="*/ 1573967 h 5276624"/>
              <a:gd name="connsiteX54" fmla="*/ 449704 w 5591331"/>
              <a:gd name="connsiteY54" fmla="*/ 1289154 h 5276624"/>
              <a:gd name="connsiteX55" fmla="*/ 644577 w 5591331"/>
              <a:gd name="connsiteY55" fmla="*/ 1064301 h 527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591331" h="5276624">
                <a:moveTo>
                  <a:pt x="644577" y="1064301"/>
                </a:moveTo>
                <a:lnTo>
                  <a:pt x="929390" y="764498"/>
                </a:lnTo>
                <a:lnTo>
                  <a:pt x="1079291" y="659567"/>
                </a:lnTo>
                <a:lnTo>
                  <a:pt x="1259173" y="524655"/>
                </a:lnTo>
                <a:lnTo>
                  <a:pt x="1394085" y="404734"/>
                </a:lnTo>
                <a:lnTo>
                  <a:pt x="1603947" y="314793"/>
                </a:lnTo>
                <a:lnTo>
                  <a:pt x="1888760" y="194872"/>
                </a:lnTo>
                <a:lnTo>
                  <a:pt x="2218544" y="119921"/>
                </a:lnTo>
                <a:lnTo>
                  <a:pt x="2458386" y="74950"/>
                </a:lnTo>
                <a:lnTo>
                  <a:pt x="2833141" y="0"/>
                </a:lnTo>
                <a:lnTo>
                  <a:pt x="3192904" y="0"/>
                </a:lnTo>
                <a:lnTo>
                  <a:pt x="3492708" y="14990"/>
                </a:lnTo>
                <a:lnTo>
                  <a:pt x="3792511" y="134911"/>
                </a:lnTo>
                <a:lnTo>
                  <a:pt x="3942413" y="149901"/>
                </a:lnTo>
                <a:lnTo>
                  <a:pt x="4002373" y="179882"/>
                </a:lnTo>
                <a:lnTo>
                  <a:pt x="4212236" y="299803"/>
                </a:lnTo>
                <a:lnTo>
                  <a:pt x="4572000" y="479685"/>
                </a:lnTo>
                <a:lnTo>
                  <a:pt x="4826832" y="749508"/>
                </a:lnTo>
                <a:lnTo>
                  <a:pt x="5066675" y="1004341"/>
                </a:lnTo>
                <a:lnTo>
                  <a:pt x="5201586" y="1244183"/>
                </a:lnTo>
                <a:lnTo>
                  <a:pt x="5351488" y="1484026"/>
                </a:lnTo>
                <a:lnTo>
                  <a:pt x="5531370" y="1828800"/>
                </a:lnTo>
                <a:lnTo>
                  <a:pt x="5591331" y="2293495"/>
                </a:lnTo>
                <a:lnTo>
                  <a:pt x="5591331" y="2698229"/>
                </a:lnTo>
                <a:lnTo>
                  <a:pt x="5591331" y="3028013"/>
                </a:lnTo>
                <a:lnTo>
                  <a:pt x="5546360" y="3447737"/>
                </a:lnTo>
                <a:lnTo>
                  <a:pt x="5426439" y="3777521"/>
                </a:lnTo>
                <a:lnTo>
                  <a:pt x="5216577" y="4077324"/>
                </a:lnTo>
                <a:lnTo>
                  <a:pt x="4811842" y="4407108"/>
                </a:lnTo>
                <a:lnTo>
                  <a:pt x="4706911" y="4482059"/>
                </a:lnTo>
                <a:lnTo>
                  <a:pt x="4452078" y="4646950"/>
                </a:lnTo>
                <a:lnTo>
                  <a:pt x="4182255" y="4796852"/>
                </a:lnTo>
                <a:lnTo>
                  <a:pt x="3927423" y="4961744"/>
                </a:lnTo>
                <a:lnTo>
                  <a:pt x="3717560" y="5081665"/>
                </a:lnTo>
                <a:lnTo>
                  <a:pt x="3462727" y="5186596"/>
                </a:lnTo>
                <a:lnTo>
                  <a:pt x="3087973" y="5246557"/>
                </a:lnTo>
                <a:cubicBezTo>
                  <a:pt x="2938429" y="5279789"/>
                  <a:pt x="2999129" y="5276537"/>
                  <a:pt x="2908091" y="5276537"/>
                </a:cubicBezTo>
                <a:lnTo>
                  <a:pt x="2653259" y="5276537"/>
                </a:lnTo>
                <a:lnTo>
                  <a:pt x="2218544" y="5186596"/>
                </a:lnTo>
                <a:lnTo>
                  <a:pt x="2008682" y="5126636"/>
                </a:lnTo>
                <a:lnTo>
                  <a:pt x="1723868" y="5051685"/>
                </a:lnTo>
                <a:lnTo>
                  <a:pt x="1439055" y="4901783"/>
                </a:lnTo>
                <a:lnTo>
                  <a:pt x="1214203" y="4766872"/>
                </a:lnTo>
                <a:lnTo>
                  <a:pt x="974360" y="4527029"/>
                </a:lnTo>
                <a:lnTo>
                  <a:pt x="734518" y="4152275"/>
                </a:lnTo>
                <a:lnTo>
                  <a:pt x="614596" y="4002373"/>
                </a:lnTo>
                <a:lnTo>
                  <a:pt x="419724" y="3717560"/>
                </a:lnTo>
                <a:lnTo>
                  <a:pt x="239842" y="3477718"/>
                </a:lnTo>
                <a:lnTo>
                  <a:pt x="74950" y="3147934"/>
                </a:lnTo>
                <a:lnTo>
                  <a:pt x="29980" y="2788170"/>
                </a:lnTo>
                <a:lnTo>
                  <a:pt x="0" y="2518347"/>
                </a:lnTo>
                <a:lnTo>
                  <a:pt x="59960" y="2173573"/>
                </a:lnTo>
                <a:lnTo>
                  <a:pt x="194872" y="1798819"/>
                </a:lnTo>
                <a:lnTo>
                  <a:pt x="329783" y="1573967"/>
                </a:lnTo>
                <a:lnTo>
                  <a:pt x="449704" y="1289154"/>
                </a:lnTo>
                <a:lnTo>
                  <a:pt x="644577" y="10643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rgbClr val="AFAB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フリーフォーム 120"/>
          <p:cNvSpPr/>
          <p:nvPr/>
        </p:nvSpPr>
        <p:spPr>
          <a:xfrm rot="10021587">
            <a:off x="611908" y="976585"/>
            <a:ext cx="5591331" cy="5276624"/>
          </a:xfrm>
          <a:custGeom>
            <a:avLst/>
            <a:gdLst>
              <a:gd name="connsiteX0" fmla="*/ 644577 w 5591331"/>
              <a:gd name="connsiteY0" fmla="*/ 1064301 h 5276624"/>
              <a:gd name="connsiteX1" fmla="*/ 929390 w 5591331"/>
              <a:gd name="connsiteY1" fmla="*/ 764498 h 5276624"/>
              <a:gd name="connsiteX2" fmla="*/ 1079291 w 5591331"/>
              <a:gd name="connsiteY2" fmla="*/ 659567 h 5276624"/>
              <a:gd name="connsiteX3" fmla="*/ 1259173 w 5591331"/>
              <a:gd name="connsiteY3" fmla="*/ 524655 h 5276624"/>
              <a:gd name="connsiteX4" fmla="*/ 1394085 w 5591331"/>
              <a:gd name="connsiteY4" fmla="*/ 404734 h 5276624"/>
              <a:gd name="connsiteX5" fmla="*/ 1603947 w 5591331"/>
              <a:gd name="connsiteY5" fmla="*/ 314793 h 5276624"/>
              <a:gd name="connsiteX6" fmla="*/ 1888760 w 5591331"/>
              <a:gd name="connsiteY6" fmla="*/ 194872 h 5276624"/>
              <a:gd name="connsiteX7" fmla="*/ 2218544 w 5591331"/>
              <a:gd name="connsiteY7" fmla="*/ 119921 h 5276624"/>
              <a:gd name="connsiteX8" fmla="*/ 2458386 w 5591331"/>
              <a:gd name="connsiteY8" fmla="*/ 74950 h 5276624"/>
              <a:gd name="connsiteX9" fmla="*/ 2833141 w 5591331"/>
              <a:gd name="connsiteY9" fmla="*/ 0 h 5276624"/>
              <a:gd name="connsiteX10" fmla="*/ 3192904 w 5591331"/>
              <a:gd name="connsiteY10" fmla="*/ 0 h 5276624"/>
              <a:gd name="connsiteX11" fmla="*/ 3492708 w 5591331"/>
              <a:gd name="connsiteY11" fmla="*/ 14990 h 5276624"/>
              <a:gd name="connsiteX12" fmla="*/ 3792511 w 5591331"/>
              <a:gd name="connsiteY12" fmla="*/ 134911 h 5276624"/>
              <a:gd name="connsiteX13" fmla="*/ 3942413 w 5591331"/>
              <a:gd name="connsiteY13" fmla="*/ 149901 h 5276624"/>
              <a:gd name="connsiteX14" fmla="*/ 4002373 w 5591331"/>
              <a:gd name="connsiteY14" fmla="*/ 179882 h 5276624"/>
              <a:gd name="connsiteX15" fmla="*/ 4212236 w 5591331"/>
              <a:gd name="connsiteY15" fmla="*/ 299803 h 5276624"/>
              <a:gd name="connsiteX16" fmla="*/ 4572000 w 5591331"/>
              <a:gd name="connsiteY16" fmla="*/ 479685 h 5276624"/>
              <a:gd name="connsiteX17" fmla="*/ 4826832 w 5591331"/>
              <a:gd name="connsiteY17" fmla="*/ 749508 h 5276624"/>
              <a:gd name="connsiteX18" fmla="*/ 5066675 w 5591331"/>
              <a:gd name="connsiteY18" fmla="*/ 1004341 h 5276624"/>
              <a:gd name="connsiteX19" fmla="*/ 5201586 w 5591331"/>
              <a:gd name="connsiteY19" fmla="*/ 1244183 h 5276624"/>
              <a:gd name="connsiteX20" fmla="*/ 5351488 w 5591331"/>
              <a:gd name="connsiteY20" fmla="*/ 1484026 h 5276624"/>
              <a:gd name="connsiteX21" fmla="*/ 5531370 w 5591331"/>
              <a:gd name="connsiteY21" fmla="*/ 1828800 h 5276624"/>
              <a:gd name="connsiteX22" fmla="*/ 5591331 w 5591331"/>
              <a:gd name="connsiteY22" fmla="*/ 2293495 h 5276624"/>
              <a:gd name="connsiteX23" fmla="*/ 5591331 w 5591331"/>
              <a:gd name="connsiteY23" fmla="*/ 2698229 h 5276624"/>
              <a:gd name="connsiteX24" fmla="*/ 5591331 w 5591331"/>
              <a:gd name="connsiteY24" fmla="*/ 3028013 h 5276624"/>
              <a:gd name="connsiteX25" fmla="*/ 5546360 w 5591331"/>
              <a:gd name="connsiteY25" fmla="*/ 3447737 h 5276624"/>
              <a:gd name="connsiteX26" fmla="*/ 5426439 w 5591331"/>
              <a:gd name="connsiteY26" fmla="*/ 3777521 h 5276624"/>
              <a:gd name="connsiteX27" fmla="*/ 5216577 w 5591331"/>
              <a:gd name="connsiteY27" fmla="*/ 4077324 h 5276624"/>
              <a:gd name="connsiteX28" fmla="*/ 4811842 w 5591331"/>
              <a:gd name="connsiteY28" fmla="*/ 4407108 h 5276624"/>
              <a:gd name="connsiteX29" fmla="*/ 4706911 w 5591331"/>
              <a:gd name="connsiteY29" fmla="*/ 4482059 h 5276624"/>
              <a:gd name="connsiteX30" fmla="*/ 4452078 w 5591331"/>
              <a:gd name="connsiteY30" fmla="*/ 4646950 h 5276624"/>
              <a:gd name="connsiteX31" fmla="*/ 4182255 w 5591331"/>
              <a:gd name="connsiteY31" fmla="*/ 4796852 h 5276624"/>
              <a:gd name="connsiteX32" fmla="*/ 3927423 w 5591331"/>
              <a:gd name="connsiteY32" fmla="*/ 4961744 h 5276624"/>
              <a:gd name="connsiteX33" fmla="*/ 3717560 w 5591331"/>
              <a:gd name="connsiteY33" fmla="*/ 5081665 h 5276624"/>
              <a:gd name="connsiteX34" fmla="*/ 3462727 w 5591331"/>
              <a:gd name="connsiteY34" fmla="*/ 5186596 h 5276624"/>
              <a:gd name="connsiteX35" fmla="*/ 3087973 w 5591331"/>
              <a:gd name="connsiteY35" fmla="*/ 5246557 h 5276624"/>
              <a:gd name="connsiteX36" fmla="*/ 2908091 w 5591331"/>
              <a:gd name="connsiteY36" fmla="*/ 5276537 h 5276624"/>
              <a:gd name="connsiteX37" fmla="*/ 2653259 w 5591331"/>
              <a:gd name="connsiteY37" fmla="*/ 5276537 h 5276624"/>
              <a:gd name="connsiteX38" fmla="*/ 2218544 w 5591331"/>
              <a:gd name="connsiteY38" fmla="*/ 5186596 h 5276624"/>
              <a:gd name="connsiteX39" fmla="*/ 2008682 w 5591331"/>
              <a:gd name="connsiteY39" fmla="*/ 5126636 h 5276624"/>
              <a:gd name="connsiteX40" fmla="*/ 1723868 w 5591331"/>
              <a:gd name="connsiteY40" fmla="*/ 5051685 h 5276624"/>
              <a:gd name="connsiteX41" fmla="*/ 1439055 w 5591331"/>
              <a:gd name="connsiteY41" fmla="*/ 4901783 h 5276624"/>
              <a:gd name="connsiteX42" fmla="*/ 1214203 w 5591331"/>
              <a:gd name="connsiteY42" fmla="*/ 4766872 h 5276624"/>
              <a:gd name="connsiteX43" fmla="*/ 974360 w 5591331"/>
              <a:gd name="connsiteY43" fmla="*/ 4527029 h 5276624"/>
              <a:gd name="connsiteX44" fmla="*/ 734518 w 5591331"/>
              <a:gd name="connsiteY44" fmla="*/ 4152275 h 5276624"/>
              <a:gd name="connsiteX45" fmla="*/ 614596 w 5591331"/>
              <a:gd name="connsiteY45" fmla="*/ 4002373 h 5276624"/>
              <a:gd name="connsiteX46" fmla="*/ 419724 w 5591331"/>
              <a:gd name="connsiteY46" fmla="*/ 3717560 h 5276624"/>
              <a:gd name="connsiteX47" fmla="*/ 239842 w 5591331"/>
              <a:gd name="connsiteY47" fmla="*/ 3477718 h 5276624"/>
              <a:gd name="connsiteX48" fmla="*/ 74950 w 5591331"/>
              <a:gd name="connsiteY48" fmla="*/ 3147934 h 5276624"/>
              <a:gd name="connsiteX49" fmla="*/ 29980 w 5591331"/>
              <a:gd name="connsiteY49" fmla="*/ 2788170 h 5276624"/>
              <a:gd name="connsiteX50" fmla="*/ 0 w 5591331"/>
              <a:gd name="connsiteY50" fmla="*/ 2518347 h 5276624"/>
              <a:gd name="connsiteX51" fmla="*/ 59960 w 5591331"/>
              <a:gd name="connsiteY51" fmla="*/ 2173573 h 5276624"/>
              <a:gd name="connsiteX52" fmla="*/ 194872 w 5591331"/>
              <a:gd name="connsiteY52" fmla="*/ 1798819 h 5276624"/>
              <a:gd name="connsiteX53" fmla="*/ 329783 w 5591331"/>
              <a:gd name="connsiteY53" fmla="*/ 1573967 h 5276624"/>
              <a:gd name="connsiteX54" fmla="*/ 449704 w 5591331"/>
              <a:gd name="connsiteY54" fmla="*/ 1289154 h 5276624"/>
              <a:gd name="connsiteX55" fmla="*/ 644577 w 5591331"/>
              <a:gd name="connsiteY55" fmla="*/ 1064301 h 527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591331" h="5276624">
                <a:moveTo>
                  <a:pt x="644577" y="1064301"/>
                </a:moveTo>
                <a:lnTo>
                  <a:pt x="929390" y="764498"/>
                </a:lnTo>
                <a:lnTo>
                  <a:pt x="1079291" y="659567"/>
                </a:lnTo>
                <a:lnTo>
                  <a:pt x="1259173" y="524655"/>
                </a:lnTo>
                <a:lnTo>
                  <a:pt x="1394085" y="404734"/>
                </a:lnTo>
                <a:lnTo>
                  <a:pt x="1603947" y="314793"/>
                </a:lnTo>
                <a:lnTo>
                  <a:pt x="1888760" y="194872"/>
                </a:lnTo>
                <a:lnTo>
                  <a:pt x="2218544" y="119921"/>
                </a:lnTo>
                <a:lnTo>
                  <a:pt x="2458386" y="74950"/>
                </a:lnTo>
                <a:lnTo>
                  <a:pt x="2833141" y="0"/>
                </a:lnTo>
                <a:lnTo>
                  <a:pt x="3192904" y="0"/>
                </a:lnTo>
                <a:lnTo>
                  <a:pt x="3492708" y="14990"/>
                </a:lnTo>
                <a:lnTo>
                  <a:pt x="3792511" y="134911"/>
                </a:lnTo>
                <a:lnTo>
                  <a:pt x="3942413" y="149901"/>
                </a:lnTo>
                <a:lnTo>
                  <a:pt x="4002373" y="179882"/>
                </a:lnTo>
                <a:lnTo>
                  <a:pt x="4212236" y="299803"/>
                </a:lnTo>
                <a:lnTo>
                  <a:pt x="4572000" y="479685"/>
                </a:lnTo>
                <a:lnTo>
                  <a:pt x="4826832" y="749508"/>
                </a:lnTo>
                <a:lnTo>
                  <a:pt x="5066675" y="1004341"/>
                </a:lnTo>
                <a:lnTo>
                  <a:pt x="5201586" y="1244183"/>
                </a:lnTo>
                <a:lnTo>
                  <a:pt x="5351488" y="1484026"/>
                </a:lnTo>
                <a:lnTo>
                  <a:pt x="5531370" y="1828800"/>
                </a:lnTo>
                <a:lnTo>
                  <a:pt x="5591331" y="2293495"/>
                </a:lnTo>
                <a:lnTo>
                  <a:pt x="5591331" y="2698229"/>
                </a:lnTo>
                <a:lnTo>
                  <a:pt x="5591331" y="3028013"/>
                </a:lnTo>
                <a:lnTo>
                  <a:pt x="5546360" y="3447737"/>
                </a:lnTo>
                <a:lnTo>
                  <a:pt x="5426439" y="3777521"/>
                </a:lnTo>
                <a:lnTo>
                  <a:pt x="5216577" y="4077324"/>
                </a:lnTo>
                <a:lnTo>
                  <a:pt x="4811842" y="4407108"/>
                </a:lnTo>
                <a:lnTo>
                  <a:pt x="4706911" y="4482059"/>
                </a:lnTo>
                <a:lnTo>
                  <a:pt x="4452078" y="4646950"/>
                </a:lnTo>
                <a:lnTo>
                  <a:pt x="4182255" y="4796852"/>
                </a:lnTo>
                <a:lnTo>
                  <a:pt x="3927423" y="4961744"/>
                </a:lnTo>
                <a:lnTo>
                  <a:pt x="3717560" y="5081665"/>
                </a:lnTo>
                <a:lnTo>
                  <a:pt x="3462727" y="5186596"/>
                </a:lnTo>
                <a:lnTo>
                  <a:pt x="3087973" y="5246557"/>
                </a:lnTo>
                <a:cubicBezTo>
                  <a:pt x="2938429" y="5279789"/>
                  <a:pt x="2999129" y="5276537"/>
                  <a:pt x="2908091" y="5276537"/>
                </a:cubicBezTo>
                <a:lnTo>
                  <a:pt x="2653259" y="5276537"/>
                </a:lnTo>
                <a:lnTo>
                  <a:pt x="2218544" y="5186596"/>
                </a:lnTo>
                <a:lnTo>
                  <a:pt x="2008682" y="5126636"/>
                </a:lnTo>
                <a:lnTo>
                  <a:pt x="1723868" y="5051685"/>
                </a:lnTo>
                <a:lnTo>
                  <a:pt x="1439055" y="4901783"/>
                </a:lnTo>
                <a:lnTo>
                  <a:pt x="1214203" y="4766872"/>
                </a:lnTo>
                <a:lnTo>
                  <a:pt x="974360" y="4527029"/>
                </a:lnTo>
                <a:lnTo>
                  <a:pt x="734518" y="4152275"/>
                </a:lnTo>
                <a:lnTo>
                  <a:pt x="614596" y="4002373"/>
                </a:lnTo>
                <a:lnTo>
                  <a:pt x="419724" y="3717560"/>
                </a:lnTo>
                <a:lnTo>
                  <a:pt x="239842" y="3477718"/>
                </a:lnTo>
                <a:lnTo>
                  <a:pt x="74950" y="3147934"/>
                </a:lnTo>
                <a:lnTo>
                  <a:pt x="29980" y="2788170"/>
                </a:lnTo>
                <a:lnTo>
                  <a:pt x="0" y="2518347"/>
                </a:lnTo>
                <a:lnTo>
                  <a:pt x="59960" y="2173573"/>
                </a:lnTo>
                <a:lnTo>
                  <a:pt x="194872" y="1798819"/>
                </a:lnTo>
                <a:lnTo>
                  <a:pt x="329783" y="1573967"/>
                </a:lnTo>
                <a:lnTo>
                  <a:pt x="449704" y="1289154"/>
                </a:lnTo>
                <a:lnTo>
                  <a:pt x="644577" y="1064301"/>
                </a:lnTo>
                <a:close/>
              </a:path>
            </a:pathLst>
          </a:cu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フリーフォーム 125"/>
          <p:cNvSpPr/>
          <p:nvPr/>
        </p:nvSpPr>
        <p:spPr>
          <a:xfrm rot="10542755">
            <a:off x="822271" y="327055"/>
            <a:ext cx="948755" cy="1018655"/>
          </a:xfrm>
          <a:custGeom>
            <a:avLst/>
            <a:gdLst>
              <a:gd name="connsiteX0" fmla="*/ 644577 w 5591331"/>
              <a:gd name="connsiteY0" fmla="*/ 1064301 h 5276624"/>
              <a:gd name="connsiteX1" fmla="*/ 929390 w 5591331"/>
              <a:gd name="connsiteY1" fmla="*/ 764498 h 5276624"/>
              <a:gd name="connsiteX2" fmla="*/ 1079291 w 5591331"/>
              <a:gd name="connsiteY2" fmla="*/ 659567 h 5276624"/>
              <a:gd name="connsiteX3" fmla="*/ 1259173 w 5591331"/>
              <a:gd name="connsiteY3" fmla="*/ 524655 h 5276624"/>
              <a:gd name="connsiteX4" fmla="*/ 1394085 w 5591331"/>
              <a:gd name="connsiteY4" fmla="*/ 404734 h 5276624"/>
              <a:gd name="connsiteX5" fmla="*/ 1603947 w 5591331"/>
              <a:gd name="connsiteY5" fmla="*/ 314793 h 5276624"/>
              <a:gd name="connsiteX6" fmla="*/ 1888760 w 5591331"/>
              <a:gd name="connsiteY6" fmla="*/ 194872 h 5276624"/>
              <a:gd name="connsiteX7" fmla="*/ 2218544 w 5591331"/>
              <a:gd name="connsiteY7" fmla="*/ 119921 h 5276624"/>
              <a:gd name="connsiteX8" fmla="*/ 2458386 w 5591331"/>
              <a:gd name="connsiteY8" fmla="*/ 74950 h 5276624"/>
              <a:gd name="connsiteX9" fmla="*/ 2833141 w 5591331"/>
              <a:gd name="connsiteY9" fmla="*/ 0 h 5276624"/>
              <a:gd name="connsiteX10" fmla="*/ 3192904 w 5591331"/>
              <a:gd name="connsiteY10" fmla="*/ 0 h 5276624"/>
              <a:gd name="connsiteX11" fmla="*/ 3492708 w 5591331"/>
              <a:gd name="connsiteY11" fmla="*/ 14990 h 5276624"/>
              <a:gd name="connsiteX12" fmla="*/ 3792511 w 5591331"/>
              <a:gd name="connsiteY12" fmla="*/ 134911 h 5276624"/>
              <a:gd name="connsiteX13" fmla="*/ 3942413 w 5591331"/>
              <a:gd name="connsiteY13" fmla="*/ 149901 h 5276624"/>
              <a:gd name="connsiteX14" fmla="*/ 4002373 w 5591331"/>
              <a:gd name="connsiteY14" fmla="*/ 179882 h 5276624"/>
              <a:gd name="connsiteX15" fmla="*/ 4212236 w 5591331"/>
              <a:gd name="connsiteY15" fmla="*/ 299803 h 5276624"/>
              <a:gd name="connsiteX16" fmla="*/ 4572000 w 5591331"/>
              <a:gd name="connsiteY16" fmla="*/ 479685 h 5276624"/>
              <a:gd name="connsiteX17" fmla="*/ 4826832 w 5591331"/>
              <a:gd name="connsiteY17" fmla="*/ 749508 h 5276624"/>
              <a:gd name="connsiteX18" fmla="*/ 5066675 w 5591331"/>
              <a:gd name="connsiteY18" fmla="*/ 1004341 h 5276624"/>
              <a:gd name="connsiteX19" fmla="*/ 5201586 w 5591331"/>
              <a:gd name="connsiteY19" fmla="*/ 1244183 h 5276624"/>
              <a:gd name="connsiteX20" fmla="*/ 5351488 w 5591331"/>
              <a:gd name="connsiteY20" fmla="*/ 1484026 h 5276624"/>
              <a:gd name="connsiteX21" fmla="*/ 5531370 w 5591331"/>
              <a:gd name="connsiteY21" fmla="*/ 1828800 h 5276624"/>
              <a:gd name="connsiteX22" fmla="*/ 5591331 w 5591331"/>
              <a:gd name="connsiteY22" fmla="*/ 2293495 h 5276624"/>
              <a:gd name="connsiteX23" fmla="*/ 5591331 w 5591331"/>
              <a:gd name="connsiteY23" fmla="*/ 2698229 h 5276624"/>
              <a:gd name="connsiteX24" fmla="*/ 5591331 w 5591331"/>
              <a:gd name="connsiteY24" fmla="*/ 3028013 h 5276624"/>
              <a:gd name="connsiteX25" fmla="*/ 5546360 w 5591331"/>
              <a:gd name="connsiteY25" fmla="*/ 3447737 h 5276624"/>
              <a:gd name="connsiteX26" fmla="*/ 5426439 w 5591331"/>
              <a:gd name="connsiteY26" fmla="*/ 3777521 h 5276624"/>
              <a:gd name="connsiteX27" fmla="*/ 5216577 w 5591331"/>
              <a:gd name="connsiteY27" fmla="*/ 4077324 h 5276624"/>
              <a:gd name="connsiteX28" fmla="*/ 4811842 w 5591331"/>
              <a:gd name="connsiteY28" fmla="*/ 4407108 h 5276624"/>
              <a:gd name="connsiteX29" fmla="*/ 4706911 w 5591331"/>
              <a:gd name="connsiteY29" fmla="*/ 4482059 h 5276624"/>
              <a:gd name="connsiteX30" fmla="*/ 4452078 w 5591331"/>
              <a:gd name="connsiteY30" fmla="*/ 4646950 h 5276624"/>
              <a:gd name="connsiteX31" fmla="*/ 4182255 w 5591331"/>
              <a:gd name="connsiteY31" fmla="*/ 4796852 h 5276624"/>
              <a:gd name="connsiteX32" fmla="*/ 3927423 w 5591331"/>
              <a:gd name="connsiteY32" fmla="*/ 4961744 h 5276624"/>
              <a:gd name="connsiteX33" fmla="*/ 3717560 w 5591331"/>
              <a:gd name="connsiteY33" fmla="*/ 5081665 h 5276624"/>
              <a:gd name="connsiteX34" fmla="*/ 3462727 w 5591331"/>
              <a:gd name="connsiteY34" fmla="*/ 5186596 h 5276624"/>
              <a:gd name="connsiteX35" fmla="*/ 3087973 w 5591331"/>
              <a:gd name="connsiteY35" fmla="*/ 5246557 h 5276624"/>
              <a:gd name="connsiteX36" fmla="*/ 2908091 w 5591331"/>
              <a:gd name="connsiteY36" fmla="*/ 5276537 h 5276624"/>
              <a:gd name="connsiteX37" fmla="*/ 2653259 w 5591331"/>
              <a:gd name="connsiteY37" fmla="*/ 5276537 h 5276624"/>
              <a:gd name="connsiteX38" fmla="*/ 2218544 w 5591331"/>
              <a:gd name="connsiteY38" fmla="*/ 5186596 h 5276624"/>
              <a:gd name="connsiteX39" fmla="*/ 2008682 w 5591331"/>
              <a:gd name="connsiteY39" fmla="*/ 5126636 h 5276624"/>
              <a:gd name="connsiteX40" fmla="*/ 1723868 w 5591331"/>
              <a:gd name="connsiteY40" fmla="*/ 5051685 h 5276624"/>
              <a:gd name="connsiteX41" fmla="*/ 1439055 w 5591331"/>
              <a:gd name="connsiteY41" fmla="*/ 4901783 h 5276624"/>
              <a:gd name="connsiteX42" fmla="*/ 1214203 w 5591331"/>
              <a:gd name="connsiteY42" fmla="*/ 4766872 h 5276624"/>
              <a:gd name="connsiteX43" fmla="*/ 974360 w 5591331"/>
              <a:gd name="connsiteY43" fmla="*/ 4527029 h 5276624"/>
              <a:gd name="connsiteX44" fmla="*/ 734518 w 5591331"/>
              <a:gd name="connsiteY44" fmla="*/ 4152275 h 5276624"/>
              <a:gd name="connsiteX45" fmla="*/ 614596 w 5591331"/>
              <a:gd name="connsiteY45" fmla="*/ 4002373 h 5276624"/>
              <a:gd name="connsiteX46" fmla="*/ 419724 w 5591331"/>
              <a:gd name="connsiteY46" fmla="*/ 3717560 h 5276624"/>
              <a:gd name="connsiteX47" fmla="*/ 239842 w 5591331"/>
              <a:gd name="connsiteY47" fmla="*/ 3477718 h 5276624"/>
              <a:gd name="connsiteX48" fmla="*/ 74950 w 5591331"/>
              <a:gd name="connsiteY48" fmla="*/ 3147934 h 5276624"/>
              <a:gd name="connsiteX49" fmla="*/ 29980 w 5591331"/>
              <a:gd name="connsiteY49" fmla="*/ 2788170 h 5276624"/>
              <a:gd name="connsiteX50" fmla="*/ 0 w 5591331"/>
              <a:gd name="connsiteY50" fmla="*/ 2518347 h 5276624"/>
              <a:gd name="connsiteX51" fmla="*/ 59960 w 5591331"/>
              <a:gd name="connsiteY51" fmla="*/ 2173573 h 5276624"/>
              <a:gd name="connsiteX52" fmla="*/ 194872 w 5591331"/>
              <a:gd name="connsiteY52" fmla="*/ 1798819 h 5276624"/>
              <a:gd name="connsiteX53" fmla="*/ 329783 w 5591331"/>
              <a:gd name="connsiteY53" fmla="*/ 1573967 h 5276624"/>
              <a:gd name="connsiteX54" fmla="*/ 449704 w 5591331"/>
              <a:gd name="connsiteY54" fmla="*/ 1289154 h 5276624"/>
              <a:gd name="connsiteX55" fmla="*/ 644577 w 5591331"/>
              <a:gd name="connsiteY55" fmla="*/ 1064301 h 527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5591331" h="5276624">
                <a:moveTo>
                  <a:pt x="644577" y="1064301"/>
                </a:moveTo>
                <a:lnTo>
                  <a:pt x="929390" y="764498"/>
                </a:lnTo>
                <a:lnTo>
                  <a:pt x="1079291" y="659567"/>
                </a:lnTo>
                <a:lnTo>
                  <a:pt x="1259173" y="524655"/>
                </a:lnTo>
                <a:lnTo>
                  <a:pt x="1394085" y="404734"/>
                </a:lnTo>
                <a:lnTo>
                  <a:pt x="1603947" y="314793"/>
                </a:lnTo>
                <a:lnTo>
                  <a:pt x="1888760" y="194872"/>
                </a:lnTo>
                <a:lnTo>
                  <a:pt x="2218544" y="119921"/>
                </a:lnTo>
                <a:lnTo>
                  <a:pt x="2458386" y="74950"/>
                </a:lnTo>
                <a:lnTo>
                  <a:pt x="2833141" y="0"/>
                </a:lnTo>
                <a:lnTo>
                  <a:pt x="3192904" y="0"/>
                </a:lnTo>
                <a:lnTo>
                  <a:pt x="3492708" y="14990"/>
                </a:lnTo>
                <a:lnTo>
                  <a:pt x="3792511" y="134911"/>
                </a:lnTo>
                <a:lnTo>
                  <a:pt x="3942413" y="149901"/>
                </a:lnTo>
                <a:lnTo>
                  <a:pt x="4002373" y="179882"/>
                </a:lnTo>
                <a:lnTo>
                  <a:pt x="4212236" y="299803"/>
                </a:lnTo>
                <a:lnTo>
                  <a:pt x="4572000" y="479685"/>
                </a:lnTo>
                <a:lnTo>
                  <a:pt x="4826832" y="749508"/>
                </a:lnTo>
                <a:lnTo>
                  <a:pt x="5066675" y="1004341"/>
                </a:lnTo>
                <a:lnTo>
                  <a:pt x="5201586" y="1244183"/>
                </a:lnTo>
                <a:lnTo>
                  <a:pt x="5351488" y="1484026"/>
                </a:lnTo>
                <a:lnTo>
                  <a:pt x="5531370" y="1828800"/>
                </a:lnTo>
                <a:lnTo>
                  <a:pt x="5591331" y="2293495"/>
                </a:lnTo>
                <a:lnTo>
                  <a:pt x="5591331" y="2698229"/>
                </a:lnTo>
                <a:lnTo>
                  <a:pt x="5591331" y="3028013"/>
                </a:lnTo>
                <a:lnTo>
                  <a:pt x="5546360" y="3447737"/>
                </a:lnTo>
                <a:lnTo>
                  <a:pt x="5426439" y="3777521"/>
                </a:lnTo>
                <a:lnTo>
                  <a:pt x="5216577" y="4077324"/>
                </a:lnTo>
                <a:lnTo>
                  <a:pt x="4811842" y="4407108"/>
                </a:lnTo>
                <a:lnTo>
                  <a:pt x="4706911" y="4482059"/>
                </a:lnTo>
                <a:lnTo>
                  <a:pt x="4452078" y="4646950"/>
                </a:lnTo>
                <a:lnTo>
                  <a:pt x="4182255" y="4796852"/>
                </a:lnTo>
                <a:lnTo>
                  <a:pt x="3927423" y="4961744"/>
                </a:lnTo>
                <a:lnTo>
                  <a:pt x="3717560" y="5081665"/>
                </a:lnTo>
                <a:lnTo>
                  <a:pt x="3462727" y="5186596"/>
                </a:lnTo>
                <a:lnTo>
                  <a:pt x="3087973" y="5246557"/>
                </a:lnTo>
                <a:cubicBezTo>
                  <a:pt x="2938429" y="5279789"/>
                  <a:pt x="2999129" y="5276537"/>
                  <a:pt x="2908091" y="5276537"/>
                </a:cubicBezTo>
                <a:lnTo>
                  <a:pt x="2653259" y="5276537"/>
                </a:lnTo>
                <a:lnTo>
                  <a:pt x="2218544" y="5186596"/>
                </a:lnTo>
                <a:lnTo>
                  <a:pt x="2008682" y="5126636"/>
                </a:lnTo>
                <a:lnTo>
                  <a:pt x="1723868" y="5051685"/>
                </a:lnTo>
                <a:lnTo>
                  <a:pt x="1439055" y="4901783"/>
                </a:lnTo>
                <a:lnTo>
                  <a:pt x="1214203" y="4766872"/>
                </a:lnTo>
                <a:lnTo>
                  <a:pt x="974360" y="4527029"/>
                </a:lnTo>
                <a:lnTo>
                  <a:pt x="734518" y="4152275"/>
                </a:lnTo>
                <a:lnTo>
                  <a:pt x="614596" y="4002373"/>
                </a:lnTo>
                <a:lnTo>
                  <a:pt x="419724" y="3717560"/>
                </a:lnTo>
                <a:lnTo>
                  <a:pt x="239842" y="3477718"/>
                </a:lnTo>
                <a:lnTo>
                  <a:pt x="74950" y="3147934"/>
                </a:lnTo>
                <a:lnTo>
                  <a:pt x="29980" y="2788170"/>
                </a:lnTo>
                <a:lnTo>
                  <a:pt x="0" y="2518347"/>
                </a:lnTo>
                <a:lnTo>
                  <a:pt x="59960" y="2173573"/>
                </a:lnTo>
                <a:lnTo>
                  <a:pt x="194872" y="1798819"/>
                </a:lnTo>
                <a:lnTo>
                  <a:pt x="329783" y="1573967"/>
                </a:lnTo>
                <a:lnTo>
                  <a:pt x="449704" y="1289154"/>
                </a:lnTo>
                <a:lnTo>
                  <a:pt x="644577" y="10643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0" cap="rnd">
            <a:solidFill>
              <a:schemeClr val="accent4">
                <a:lumMod val="20000"/>
                <a:lumOff val="80000"/>
              </a:schemeClr>
            </a:solidFill>
            <a:prstDash val="lgDashDot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2909" y="627614"/>
            <a:ext cx="1547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お</a:t>
            </a:r>
            <a:r>
              <a:rPr lang="ja-JP" altLang="en-US" sz="2000" b="1" dirty="0">
                <a:solidFill>
                  <a:schemeClr val="bg1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気軽</a:t>
            </a:r>
            <a:r>
              <a:rPr lang="ja-JP" altLang="en-US" sz="2000" b="1" dirty="0" smtClean="0">
                <a:solidFill>
                  <a:schemeClr val="bg1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に♪</a:t>
            </a:r>
            <a:endParaRPr kumimoji="1" lang="ja-JP" altLang="en-US" sz="2000" b="1" dirty="0">
              <a:solidFill>
                <a:schemeClr val="bg1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BCE00"/>
              </a:clrFrom>
              <a:clrTo>
                <a:srgbClr val="FBCE00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98" r="1093" b="22902"/>
          <a:stretch/>
        </p:blipFill>
        <p:spPr>
          <a:xfrm rot="10800000">
            <a:off x="628455" y="3765189"/>
            <a:ext cx="2508738" cy="542258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BCE00"/>
              </a:clrFrom>
              <a:clrTo>
                <a:srgbClr val="FBCE00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11" b="17587"/>
          <a:stretch/>
        </p:blipFill>
        <p:spPr>
          <a:xfrm rot="11263131">
            <a:off x="3364118" y="3632745"/>
            <a:ext cx="2817086" cy="6037641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179356" y="1284953"/>
            <a:ext cx="57836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0" b="1" dirty="0" smtClean="0">
                <a:solidFill>
                  <a:srgbClr val="00FFFF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ランチ</a:t>
            </a:r>
            <a:endParaRPr lang="en-US" altLang="ja-JP" sz="11000" b="1" dirty="0" smtClean="0">
              <a:solidFill>
                <a:srgbClr val="00FFFF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0" b="1" dirty="0" smtClean="0">
                <a:solidFill>
                  <a:srgbClr val="00FFFF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タイム</a:t>
            </a:r>
            <a:endParaRPr kumimoji="1" lang="en-US" altLang="ja-JP" sz="11000" b="1" dirty="0" smtClean="0">
              <a:solidFill>
                <a:srgbClr val="00FFFF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53327" y="4519247"/>
            <a:ext cx="705594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0" b="1" dirty="0">
                <a:solidFill>
                  <a:srgbClr val="00FFFF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手話</a:t>
            </a:r>
            <a:endParaRPr kumimoji="1" lang="ja-JP" altLang="en-US" sz="11000" b="1" dirty="0">
              <a:solidFill>
                <a:srgbClr val="00FFFF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3463584" y="8500355"/>
            <a:ext cx="1899879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"/>
              </a:lnSpc>
            </a:pP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 </a:t>
            </a:r>
          </a:p>
          <a:p>
            <a:r>
              <a:rPr lang="en-US" altLang="ja-JP" sz="7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7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障がい学生支援室</a:t>
            </a:r>
            <a:r>
              <a:rPr lang="en-US" altLang="ja-JP" sz="7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    ●キャンパス　　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Tel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 ○○ 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　</a:t>
            </a:r>
            <a:endParaRPr lang="en-US" altLang="ja-JP" sz="700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　　  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×××@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.ac.jp</a:t>
            </a:r>
          </a:p>
          <a:p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    ●キャンパス　　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Tel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 ○○ 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  </a:t>
            </a:r>
            <a:endParaRPr lang="en-US" altLang="ja-JP" sz="700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　　　  </a:t>
            </a:r>
            <a:r>
              <a:rPr lang="en-US" altLang="ja-JP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×××@</a:t>
            </a:r>
            <a:r>
              <a:rPr lang="ja-JP" altLang="en-US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○○</a:t>
            </a:r>
            <a:r>
              <a:rPr lang="en-US" altLang="ja-JP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.ac.jp</a:t>
            </a:r>
          </a:p>
          <a:p>
            <a:endParaRPr lang="en-US" altLang="ja-JP" sz="700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endParaRPr kumimoji="1" lang="ja-JP" altLang="en-US" sz="700" dirty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48" name="直線コネクタ 247"/>
          <p:cNvCxnSpPr/>
          <p:nvPr/>
        </p:nvCxnSpPr>
        <p:spPr>
          <a:xfrm>
            <a:off x="4412767" y="7827295"/>
            <a:ext cx="0" cy="18161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角丸四角形 248"/>
          <p:cNvSpPr/>
          <p:nvPr/>
        </p:nvSpPr>
        <p:spPr>
          <a:xfrm>
            <a:off x="453272" y="7408028"/>
            <a:ext cx="2715775" cy="16469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587913" y="7486253"/>
            <a:ext cx="2596071" cy="736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b="1" dirty="0" smtClean="0">
                <a:solidFill>
                  <a:srgbClr val="00CC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☆興味のある方は</a:t>
            </a:r>
            <a:r>
              <a:rPr lang="en-US" altLang="ja-JP" sz="600" b="1" dirty="0" smtClean="0">
                <a:solidFill>
                  <a:srgbClr val="00CC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12:30</a:t>
            </a:r>
            <a:r>
              <a:rPr lang="ja-JP" altLang="en-US" sz="600" b="1" dirty="0" smtClean="0">
                <a:solidFill>
                  <a:srgbClr val="00CC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600" b="1" dirty="0" smtClean="0">
                <a:solidFill>
                  <a:srgbClr val="00CC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13:00</a:t>
            </a:r>
            <a:r>
              <a:rPr lang="ja-JP" altLang="en-US" sz="600" b="1" dirty="0" smtClean="0">
                <a:solidFill>
                  <a:srgbClr val="00CC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にご自由にお越しください。</a:t>
            </a:r>
            <a:endParaRPr lang="en-US" altLang="ja-JP" sz="600" b="1" dirty="0" smtClean="0">
              <a:solidFill>
                <a:srgbClr val="00CC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600" dirty="0" smtClean="0">
                <a:solidFill>
                  <a:srgbClr val="FF3300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●キャンパス</a:t>
            </a:r>
            <a:r>
              <a:rPr lang="en-US" altLang="ja-JP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日程：開講期間中（春・秋学期）の第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・第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火曜日</a:t>
            </a: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　 場所：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館　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階　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会議室</a:t>
            </a: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400"/>
              </a:lnSpc>
            </a:pP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●キャンパス</a:t>
            </a:r>
            <a:r>
              <a:rPr lang="en-US" altLang="ja-JP" sz="6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日程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：開講期間中（春・秋学期）の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・第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木曜日</a:t>
            </a: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 　場所：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館 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階 ミーティングブース</a:t>
            </a:r>
            <a:r>
              <a:rPr lang="en-US" altLang="ja-JP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A</a:t>
            </a:r>
          </a:p>
          <a:p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　</a:t>
            </a:r>
            <a:endParaRPr lang="en-US" altLang="ja-JP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1" name="角丸四角形 250"/>
          <p:cNvSpPr/>
          <p:nvPr/>
        </p:nvSpPr>
        <p:spPr>
          <a:xfrm>
            <a:off x="445313" y="6545491"/>
            <a:ext cx="2742634" cy="72681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テキスト ボックス 251"/>
          <p:cNvSpPr txBox="1"/>
          <p:nvPr/>
        </p:nvSpPr>
        <p:spPr>
          <a:xfrm>
            <a:off x="551652" y="6665303"/>
            <a:ext cx="3812788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手話は目で読む言葉です。</a:t>
            </a:r>
            <a:endParaRPr kumimoji="1" lang="en-US" altLang="ja-JP" sz="900" b="1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900"/>
              </a:lnSpc>
            </a:pPr>
            <a:endParaRPr kumimoji="1" lang="en-US" altLang="ja-JP" sz="900" b="1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身ぶり手ぶりで一緒に会話してみませんか？</a:t>
            </a:r>
            <a:endParaRPr kumimoji="1" lang="ja-JP" altLang="en-US" sz="900" b="1" dirty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3" name="角丸四角形 252"/>
          <p:cNvSpPr/>
          <p:nvPr/>
        </p:nvSpPr>
        <p:spPr>
          <a:xfrm>
            <a:off x="3485371" y="6545490"/>
            <a:ext cx="2938391" cy="5781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3374181" y="6527048"/>
            <a:ext cx="3172751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7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障がい</a:t>
            </a:r>
            <a:r>
              <a:rPr kumimoji="1" lang="ja-JP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学生支援室では、開講期間中昼食をとりながら楽しく手話を</a:t>
            </a:r>
            <a:endParaRPr kumimoji="1" lang="en-US" altLang="ja-JP" sz="7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学べる場を設けています。</a:t>
            </a:r>
            <a:endParaRPr kumimoji="1" lang="en-US" altLang="ja-JP" sz="700" dirty="0" smtClean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和やかな雰囲気で行っていますので、ぜひお気軽に参加してください♪</a:t>
            </a:r>
            <a:endParaRPr kumimoji="1" lang="ja-JP" altLang="en-US" sz="700" dirty="0">
              <a:solidFill>
                <a:schemeClr val="tx1">
                  <a:lumMod val="65000"/>
                  <a:lumOff val="35000"/>
                </a:schemeClr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55" name="図 25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6" t="11413" r="8329" b="5900"/>
          <a:stretch/>
        </p:blipFill>
        <p:spPr>
          <a:xfrm>
            <a:off x="796015" y="8166390"/>
            <a:ext cx="1015531" cy="6487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56" name="図 25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8701" r="4850" b="15000"/>
          <a:stretch/>
        </p:blipFill>
        <p:spPr>
          <a:xfrm>
            <a:off x="1926574" y="8166390"/>
            <a:ext cx="991209" cy="6508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57" name="テキスト ボックス 256"/>
          <p:cNvSpPr txBox="1"/>
          <p:nvPr/>
        </p:nvSpPr>
        <p:spPr>
          <a:xfrm>
            <a:off x="3511117" y="7159236"/>
            <a:ext cx="157976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●キャンパス</a:t>
            </a:r>
            <a:endParaRPr kumimoji="1" lang="ja-JP" altLang="en-US" sz="700" dirty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4881293" y="7148915"/>
            <a:ext cx="21121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700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　　　　　　　　●キャンパス</a:t>
            </a:r>
            <a:endParaRPr kumimoji="1" lang="ja-JP" altLang="en-US" sz="600" dirty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76" name="グループ化 275"/>
          <p:cNvGrpSpPr/>
          <p:nvPr/>
        </p:nvGrpSpPr>
        <p:grpSpPr>
          <a:xfrm>
            <a:off x="3415664" y="7308219"/>
            <a:ext cx="3149087" cy="1219770"/>
            <a:chOff x="3388368" y="7308219"/>
            <a:chExt cx="3149087" cy="1219770"/>
          </a:xfrm>
        </p:grpSpPr>
        <p:grpSp>
          <p:nvGrpSpPr>
            <p:cNvPr id="274" name="グループ化 273"/>
            <p:cNvGrpSpPr/>
            <p:nvPr/>
          </p:nvGrpSpPr>
          <p:grpSpPr>
            <a:xfrm>
              <a:off x="3388368" y="7308219"/>
              <a:ext cx="3149087" cy="1219770"/>
              <a:chOff x="3388368" y="7308219"/>
              <a:chExt cx="3149087" cy="1219770"/>
            </a:xfrm>
          </p:grpSpPr>
          <p:grpSp>
            <p:nvGrpSpPr>
              <p:cNvPr id="17" name="グループ化 16"/>
              <p:cNvGrpSpPr/>
              <p:nvPr/>
            </p:nvGrpSpPr>
            <p:grpSpPr>
              <a:xfrm>
                <a:off x="3388368" y="7308219"/>
                <a:ext cx="3148635" cy="1219770"/>
                <a:chOff x="3388368" y="7308219"/>
                <a:chExt cx="3148635" cy="1219770"/>
              </a:xfrm>
            </p:grpSpPr>
            <p:grpSp>
              <p:nvGrpSpPr>
                <p:cNvPr id="15" name="グループ化 14"/>
                <p:cNvGrpSpPr/>
                <p:nvPr/>
              </p:nvGrpSpPr>
              <p:grpSpPr>
                <a:xfrm>
                  <a:off x="3388368" y="7308219"/>
                  <a:ext cx="3148635" cy="1219770"/>
                  <a:chOff x="3388368" y="7308219"/>
                  <a:chExt cx="3148635" cy="1219770"/>
                </a:xfrm>
              </p:grpSpPr>
              <p:grpSp>
                <p:nvGrpSpPr>
                  <p:cNvPr id="172" name="グループ化 171"/>
                  <p:cNvGrpSpPr/>
                  <p:nvPr/>
                </p:nvGrpSpPr>
                <p:grpSpPr>
                  <a:xfrm>
                    <a:off x="3388368" y="7308219"/>
                    <a:ext cx="3148635" cy="1219770"/>
                    <a:chOff x="3567230" y="7416231"/>
                    <a:chExt cx="3148635" cy="1219770"/>
                  </a:xfrm>
                </p:grpSpPr>
                <p:grpSp>
                  <p:nvGrpSpPr>
                    <p:cNvPr id="173" name="グループ化 172"/>
                    <p:cNvGrpSpPr/>
                    <p:nvPr/>
                  </p:nvGrpSpPr>
                  <p:grpSpPr>
                    <a:xfrm>
                      <a:off x="3567230" y="7416231"/>
                      <a:ext cx="1589963" cy="1219769"/>
                      <a:chOff x="1401034" y="1968684"/>
                      <a:chExt cx="1632406" cy="1209073"/>
                    </a:xfrm>
                  </p:grpSpPr>
                  <p:grpSp>
                    <p:nvGrpSpPr>
                      <p:cNvPr id="220" name="グループ化 219"/>
                      <p:cNvGrpSpPr/>
                      <p:nvPr/>
                    </p:nvGrpSpPr>
                    <p:grpSpPr>
                      <a:xfrm>
                        <a:off x="1401034" y="1968684"/>
                        <a:ext cx="1632406" cy="1209073"/>
                        <a:chOff x="1401034" y="1968684"/>
                        <a:chExt cx="1632406" cy="1209073"/>
                      </a:xfrm>
                    </p:grpSpPr>
                    <p:grpSp>
                      <p:nvGrpSpPr>
                        <p:cNvPr id="223" name="グループ化 222"/>
                        <p:cNvGrpSpPr/>
                        <p:nvPr/>
                      </p:nvGrpSpPr>
                      <p:grpSpPr>
                        <a:xfrm>
                          <a:off x="1401034" y="1968684"/>
                          <a:ext cx="1632406" cy="1209073"/>
                          <a:chOff x="1400550" y="1968684"/>
                          <a:chExt cx="1632406" cy="1209073"/>
                        </a:xfrm>
                      </p:grpSpPr>
                      <p:sp>
                        <p:nvSpPr>
                          <p:cNvPr id="227" name="正方形/長方形 226"/>
                          <p:cNvSpPr/>
                          <p:nvPr/>
                        </p:nvSpPr>
                        <p:spPr>
                          <a:xfrm>
                            <a:off x="1448296" y="1979712"/>
                            <a:ext cx="1584660" cy="1198045"/>
                          </a:xfrm>
                          <a:prstGeom prst="rect">
                            <a:avLst/>
                          </a:prstGeom>
                          <a:solidFill>
                            <a:srgbClr val="8DEA6C"/>
                          </a:solidFill>
                          <a:ln w="31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grpSp>
                        <p:nvGrpSpPr>
                          <p:cNvPr id="228" name="グループ化 227"/>
                          <p:cNvGrpSpPr/>
                          <p:nvPr/>
                        </p:nvGrpSpPr>
                        <p:grpSpPr>
                          <a:xfrm>
                            <a:off x="1400550" y="1968684"/>
                            <a:ext cx="1628576" cy="1167948"/>
                            <a:chOff x="1400550" y="1968684"/>
                            <a:chExt cx="1628576" cy="1167948"/>
                          </a:xfrm>
                        </p:grpSpPr>
                        <p:sp>
                          <p:nvSpPr>
                            <p:cNvPr id="229" name="正方形/長方形 228"/>
                            <p:cNvSpPr/>
                            <p:nvPr/>
                          </p:nvSpPr>
                          <p:spPr>
                            <a:xfrm>
                              <a:off x="2456892" y="2187477"/>
                              <a:ext cx="163703" cy="188279"/>
                            </a:xfrm>
                            <a:prstGeom prst="rect">
                              <a:avLst/>
                            </a:prstGeom>
                            <a:solidFill>
                              <a:srgbClr val="FDEB07"/>
                            </a:solidFill>
                            <a:ln w="3175"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/>
                            </a:p>
                          </p:txBody>
                        </p:sp>
                        <p:grpSp>
                          <p:nvGrpSpPr>
                            <p:cNvPr id="230" name="グループ化 229"/>
                            <p:cNvGrpSpPr/>
                            <p:nvPr/>
                          </p:nvGrpSpPr>
                          <p:grpSpPr>
                            <a:xfrm>
                              <a:off x="1507113" y="2059291"/>
                              <a:ext cx="1472209" cy="1077341"/>
                              <a:chOff x="1520328" y="870677"/>
                              <a:chExt cx="1472209" cy="1077341"/>
                            </a:xfrm>
                          </p:grpSpPr>
                          <p:sp>
                            <p:nvSpPr>
                              <p:cNvPr id="246" name="L 字 245"/>
                              <p:cNvSpPr/>
                              <p:nvPr/>
                            </p:nvSpPr>
                            <p:spPr>
                              <a:xfrm rot="5400000">
                                <a:off x="1700579" y="818612"/>
                                <a:ext cx="949155" cy="1309658"/>
                              </a:xfrm>
                              <a:prstGeom prst="corner">
                                <a:avLst>
                                  <a:gd name="adj1" fmla="val 21894"/>
                                  <a:gd name="adj2" fmla="val 50812"/>
                                </a:avLst>
                              </a:prstGeom>
                              <a:solidFill>
                                <a:schemeClr val="bg1"/>
                              </a:solidFill>
                              <a:ln w="3175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  <p:sp>
                            <p:nvSpPr>
                              <p:cNvPr id="247" name="正方形/長方形 246"/>
                              <p:cNvSpPr/>
                              <p:nvPr/>
                            </p:nvSpPr>
                            <p:spPr>
                              <a:xfrm rot="5400000">
                                <a:off x="2388319" y="1276909"/>
                                <a:ext cx="1010450" cy="197986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 w="3175">
                                <a:solidFill>
                                  <a:schemeClr val="tx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kumimoji="1" lang="ja-JP" altLang="en-US"/>
                              </a:p>
                            </p:txBody>
                          </p:sp>
                        </p:grpSp>
                        <p:cxnSp>
                          <p:nvCxnSpPr>
                            <p:cNvPr id="231" name="直線コネクタ 230"/>
                            <p:cNvCxnSpPr/>
                            <p:nvPr/>
                          </p:nvCxnSpPr>
                          <p:spPr>
                            <a:xfrm>
                              <a:off x="2156641" y="2483768"/>
                              <a:ext cx="0" cy="18002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2" name="直線コネクタ 231"/>
                            <p:cNvCxnSpPr/>
                            <p:nvPr/>
                          </p:nvCxnSpPr>
                          <p:spPr>
                            <a:xfrm>
                              <a:off x="2032731" y="2483768"/>
                              <a:ext cx="0" cy="108012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3" name="直線コネクタ 232"/>
                            <p:cNvCxnSpPr/>
                            <p:nvPr/>
                          </p:nvCxnSpPr>
                          <p:spPr>
                            <a:xfrm>
                              <a:off x="1844824" y="2591780"/>
                              <a:ext cx="0" cy="72008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4" name="直線コネクタ 233"/>
                            <p:cNvCxnSpPr/>
                            <p:nvPr/>
                          </p:nvCxnSpPr>
                          <p:spPr>
                            <a:xfrm>
                              <a:off x="2032731" y="2483768"/>
                              <a:ext cx="589425" cy="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235" name="直線コネクタ 234"/>
                            <p:cNvCxnSpPr/>
                            <p:nvPr/>
                          </p:nvCxnSpPr>
                          <p:spPr>
                            <a:xfrm>
                              <a:off x="1843368" y="2595584"/>
                              <a:ext cx="189363" cy="0"/>
                            </a:xfrm>
                            <a:prstGeom prst="line">
                              <a:avLst/>
                            </a:prstGeom>
                            <a:ln w="31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36" name="テキスト ボックス 235"/>
                            <p:cNvSpPr txBox="1"/>
                            <p:nvPr/>
                          </p:nvSpPr>
                          <p:spPr>
                            <a:xfrm>
                              <a:off x="2124398" y="2218586"/>
                              <a:ext cx="399413" cy="13728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altLang="ja-JP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207</a:t>
                              </a:r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会議室</a:t>
                              </a:r>
                              <a:endParaRPr kumimoji="1" lang="ja-JP" altLang="en-US" sz="300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37" name="テキスト ボックス 236"/>
                            <p:cNvSpPr txBox="1"/>
                            <p:nvPr/>
                          </p:nvSpPr>
                          <p:spPr>
                            <a:xfrm>
                              <a:off x="2547705" y="2199926"/>
                              <a:ext cx="371177" cy="18304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altLang="ja-JP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205</a:t>
                              </a:r>
                            </a:p>
                            <a:p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会議室</a:t>
                              </a:r>
                              <a:endParaRPr kumimoji="1" lang="ja-JP" altLang="en-US" sz="300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38" name="テキスト ボックス 237"/>
                            <p:cNvSpPr txBox="1"/>
                            <p:nvPr/>
                          </p:nvSpPr>
                          <p:spPr>
                            <a:xfrm>
                              <a:off x="2106682" y="2508959"/>
                              <a:ext cx="398972" cy="13728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altLang="ja-JP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208</a:t>
                              </a:r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会議室</a:t>
                              </a:r>
                              <a:endParaRPr lang="en-US" altLang="ja-JP" sz="300" dirty="0" smtClean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39" name="テキスト ボックス 238"/>
                            <p:cNvSpPr txBox="1"/>
                            <p:nvPr/>
                          </p:nvSpPr>
                          <p:spPr>
                            <a:xfrm>
                              <a:off x="2382458" y="2486663"/>
                              <a:ext cx="371177" cy="18304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altLang="ja-JP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209</a:t>
                              </a:r>
                            </a:p>
                            <a:p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会議室</a:t>
                              </a:r>
                              <a:endParaRPr kumimoji="1" lang="ja-JP" altLang="en-US" sz="300" dirty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40" name="テキスト ボックス 239"/>
                            <p:cNvSpPr txBox="1"/>
                            <p:nvPr/>
                          </p:nvSpPr>
                          <p:spPr>
                            <a:xfrm>
                              <a:off x="2558260" y="2552450"/>
                              <a:ext cx="285944" cy="137285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吹抜</a:t>
                              </a:r>
                              <a:endParaRPr lang="en-US" altLang="ja-JP" sz="300" dirty="0" smtClean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41" name="テキスト ボックス 240"/>
                            <p:cNvSpPr txBox="1"/>
                            <p:nvPr/>
                          </p:nvSpPr>
                          <p:spPr>
                            <a:xfrm>
                              <a:off x="2720518" y="2069994"/>
                              <a:ext cx="146579" cy="18304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ja-JP" altLang="en-US" sz="300" b="1" dirty="0">
                                  <a:solidFill>
                                    <a:srgbClr val="FF0000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階段</a:t>
                              </a:r>
                              <a:endParaRPr lang="en-US" altLang="ja-JP" sz="300" b="1" dirty="0" smtClean="0">
                                <a:solidFill>
                                  <a:srgbClr val="FF0000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42" name="正方形/長方形 241"/>
                            <p:cNvSpPr/>
                            <p:nvPr/>
                          </p:nvSpPr>
                          <p:spPr>
                            <a:xfrm rot="5400000">
                              <a:off x="2489100" y="2529714"/>
                              <a:ext cx="1007836" cy="72217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 w="3175">
                              <a:noFill/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/>
                            </a:p>
                          </p:txBody>
                        </p:sp>
                        <p:sp>
                          <p:nvSpPr>
                            <p:cNvPr id="243" name="テキスト ボックス 242"/>
                            <p:cNvSpPr txBox="1"/>
                            <p:nvPr/>
                          </p:nvSpPr>
                          <p:spPr>
                            <a:xfrm>
                              <a:off x="1886197" y="2218586"/>
                              <a:ext cx="250584" cy="18304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ja-JP" altLang="en-US" sz="300" b="1" dirty="0">
                                  <a:solidFill>
                                    <a:srgbClr val="FF0000"/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階段</a:t>
                              </a:r>
                              <a:endParaRPr lang="en-US" altLang="ja-JP" sz="300" b="1" dirty="0" smtClean="0">
                                <a:solidFill>
                                  <a:srgbClr val="FF0000"/>
                                </a:solidFill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44" name="テキスト ボックス 243"/>
                            <p:cNvSpPr txBox="1"/>
                            <p:nvPr/>
                          </p:nvSpPr>
                          <p:spPr>
                            <a:xfrm>
                              <a:off x="1437691" y="2432145"/>
                              <a:ext cx="426940" cy="18304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生協購買部</a:t>
                              </a:r>
                              <a:endParaRPr lang="en-US" altLang="ja-JP" sz="300" dirty="0" smtClean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  <a:p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食堂</a:t>
                              </a:r>
                              <a:r>
                                <a:rPr lang="en-US" altLang="ja-JP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2</a:t>
                              </a:r>
                              <a:r>
                                <a:rPr lang="ja-JP" altLang="en-US" sz="300" dirty="0" smtClean="0"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階部分</a:t>
                              </a:r>
                              <a:endParaRPr lang="en-US" altLang="ja-JP" sz="300" dirty="0" smtClean="0">
                                <a:latin typeface="メイリオ" panose="020B0604030504040204" pitchFamily="50" charset="-128"/>
                                <a:ea typeface="メイリオ" panose="020B0604030504040204" pitchFamily="50" charset="-128"/>
                                <a:cs typeface="メイリオ" panose="020B0604030504040204" pitchFamily="50" charset="-128"/>
                              </a:endParaRPr>
                            </a:p>
                          </p:txBody>
                        </p:sp>
                        <p:sp>
                          <p:nvSpPr>
                            <p:cNvPr id="245" name="テキスト ボックス 244"/>
                            <p:cNvSpPr txBox="1"/>
                            <p:nvPr/>
                          </p:nvSpPr>
                          <p:spPr>
                            <a:xfrm>
                              <a:off x="1400550" y="1968684"/>
                              <a:ext cx="606680" cy="167793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ja-JP" altLang="en-US" sz="500" b="1" dirty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●</a:t>
                              </a:r>
                              <a:r>
                                <a:rPr lang="ja-JP" altLang="en-US" sz="500" b="1" dirty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館 ●室</a:t>
                              </a:r>
                              <a:r>
                                <a:rPr lang="en-US" altLang="ja-JP" sz="500" b="1" dirty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メイリオ" panose="020B0604030504040204" pitchFamily="50" charset="-128"/>
                                  <a:ea typeface="メイリオ" panose="020B0604030504040204" pitchFamily="50" charset="-128"/>
                                  <a:cs typeface="メイリオ" panose="020B0604030504040204" pitchFamily="50" charset="-128"/>
                                </a:rPr>
                                <a:t> </a:t>
                              </a:r>
                            </a:p>
                          </p:txBody>
                        </p:sp>
                      </p:grpSp>
                    </p:grpSp>
                    <p:cxnSp>
                      <p:nvCxnSpPr>
                        <p:cNvPr id="224" name="直線コネクタ 223"/>
                        <p:cNvCxnSpPr/>
                        <p:nvPr/>
                      </p:nvCxnSpPr>
                      <p:spPr>
                        <a:xfrm>
                          <a:off x="1916832" y="2375756"/>
                          <a:ext cx="850880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5" name="直線コネクタ 224"/>
                        <p:cNvCxnSpPr/>
                        <p:nvPr/>
                      </p:nvCxnSpPr>
                      <p:spPr>
                        <a:xfrm>
                          <a:off x="2620888" y="2483768"/>
                          <a:ext cx="0" cy="18002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6" name="直線コネクタ 225"/>
                        <p:cNvCxnSpPr/>
                        <p:nvPr/>
                      </p:nvCxnSpPr>
                      <p:spPr>
                        <a:xfrm>
                          <a:off x="2618477" y="2555525"/>
                          <a:ext cx="149235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21" name="直線コネクタ 220"/>
                      <p:cNvCxnSpPr/>
                      <p:nvPr/>
                    </p:nvCxnSpPr>
                    <p:spPr>
                      <a:xfrm>
                        <a:off x="2156641" y="2195736"/>
                        <a:ext cx="0" cy="180020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2" name="直線コネクタ 221"/>
                      <p:cNvCxnSpPr/>
                      <p:nvPr/>
                    </p:nvCxnSpPr>
                    <p:spPr>
                      <a:xfrm>
                        <a:off x="2035624" y="2195736"/>
                        <a:ext cx="0" cy="180020"/>
                      </a:xfrm>
                      <a:prstGeom prst="line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4" name="グループ化 173"/>
                    <p:cNvGrpSpPr/>
                    <p:nvPr/>
                  </p:nvGrpSpPr>
                  <p:grpSpPr>
                    <a:xfrm>
                      <a:off x="5183063" y="7419827"/>
                      <a:ext cx="1532802" cy="1216174"/>
                      <a:chOff x="4468759" y="1218958"/>
                      <a:chExt cx="1532802" cy="1096847"/>
                    </a:xfrm>
                  </p:grpSpPr>
                  <p:grpSp>
                    <p:nvGrpSpPr>
                      <p:cNvPr id="175" name="グループ化 174"/>
                      <p:cNvGrpSpPr/>
                      <p:nvPr/>
                    </p:nvGrpSpPr>
                    <p:grpSpPr>
                      <a:xfrm>
                        <a:off x="4468759" y="1218958"/>
                        <a:ext cx="1532802" cy="1096847"/>
                        <a:chOff x="4560494" y="738849"/>
                        <a:chExt cx="1532802" cy="1096847"/>
                      </a:xfrm>
                    </p:grpSpPr>
                    <p:grpSp>
                      <p:nvGrpSpPr>
                        <p:cNvPr id="186" name="グループ化 185"/>
                        <p:cNvGrpSpPr/>
                        <p:nvPr/>
                      </p:nvGrpSpPr>
                      <p:grpSpPr>
                        <a:xfrm>
                          <a:off x="4560494" y="740860"/>
                          <a:ext cx="1532802" cy="1094836"/>
                          <a:chOff x="4560494" y="740860"/>
                          <a:chExt cx="1532802" cy="1094836"/>
                        </a:xfrm>
                      </p:grpSpPr>
                      <p:sp>
                        <p:nvSpPr>
                          <p:cNvPr id="218" name="正方形/長方形 217"/>
                          <p:cNvSpPr/>
                          <p:nvPr/>
                        </p:nvSpPr>
                        <p:spPr>
                          <a:xfrm>
                            <a:off x="4560494" y="740860"/>
                            <a:ext cx="1532802" cy="1094836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1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219" name="正方形/長方形 218"/>
                          <p:cNvSpPr/>
                          <p:nvPr/>
                        </p:nvSpPr>
                        <p:spPr>
                          <a:xfrm rot="5400000">
                            <a:off x="4814732" y="1269192"/>
                            <a:ext cx="45719" cy="107259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 w="3175">
                            <a:noFill/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</p:grpSp>
                    <p:sp>
                      <p:nvSpPr>
                        <p:cNvPr id="188" name="正方形/長方形 187"/>
                        <p:cNvSpPr/>
                        <p:nvPr/>
                      </p:nvSpPr>
                      <p:spPr>
                        <a:xfrm>
                          <a:off x="4713485" y="1007604"/>
                          <a:ext cx="275381" cy="1766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89" name="正方形/長方形 188"/>
                        <p:cNvSpPr/>
                        <p:nvPr/>
                      </p:nvSpPr>
                      <p:spPr>
                        <a:xfrm>
                          <a:off x="4985458" y="1007604"/>
                          <a:ext cx="135632" cy="1766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0" name="正方形/長方形 189"/>
                        <p:cNvSpPr/>
                        <p:nvPr/>
                      </p:nvSpPr>
                      <p:spPr>
                        <a:xfrm>
                          <a:off x="5222879" y="1007604"/>
                          <a:ext cx="135632" cy="1766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cxnSp>
                      <p:nvCxnSpPr>
                        <p:cNvPr id="191" name="直線コネクタ 190"/>
                        <p:cNvCxnSpPr/>
                        <p:nvPr/>
                      </p:nvCxnSpPr>
                      <p:spPr>
                        <a:xfrm>
                          <a:off x="4717602" y="738849"/>
                          <a:ext cx="0" cy="268755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92" name="正方形/長方形 191"/>
                        <p:cNvSpPr/>
                        <p:nvPr/>
                      </p:nvSpPr>
                      <p:spPr>
                        <a:xfrm>
                          <a:off x="5357132" y="1007604"/>
                          <a:ext cx="135632" cy="176674"/>
                        </a:xfrm>
                        <a:prstGeom prst="rect">
                          <a:avLst/>
                        </a:prstGeom>
                        <a:solidFill>
                          <a:srgbClr val="FDEB07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3" name="正方形/長方形 192"/>
                        <p:cNvSpPr/>
                        <p:nvPr/>
                      </p:nvSpPr>
                      <p:spPr>
                        <a:xfrm>
                          <a:off x="5492764" y="1007604"/>
                          <a:ext cx="135632" cy="1766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4" name="正方形/長方形 193"/>
                        <p:cNvSpPr/>
                        <p:nvPr/>
                      </p:nvSpPr>
                      <p:spPr>
                        <a:xfrm>
                          <a:off x="4689140" y="1355436"/>
                          <a:ext cx="79550" cy="444256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5" name="正方形/長方形 194"/>
                        <p:cNvSpPr/>
                        <p:nvPr/>
                      </p:nvSpPr>
                      <p:spPr>
                        <a:xfrm>
                          <a:off x="4907768" y="1355436"/>
                          <a:ext cx="79550" cy="444256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6" name="正方形/長方形 195"/>
                        <p:cNvSpPr/>
                        <p:nvPr/>
                      </p:nvSpPr>
                      <p:spPr>
                        <a:xfrm>
                          <a:off x="5060812" y="1382218"/>
                          <a:ext cx="324134" cy="17734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197" name="正方形/長方形 196"/>
                        <p:cNvSpPr/>
                        <p:nvPr/>
                      </p:nvSpPr>
                      <p:spPr>
                        <a:xfrm>
                          <a:off x="5060812" y="1585012"/>
                          <a:ext cx="204392" cy="177343"/>
                        </a:xfrm>
                        <a:prstGeom prst="rect">
                          <a:avLst/>
                        </a:prstGeom>
                        <a:solidFill>
                          <a:srgbClr val="FF66FF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cxnSp>
                      <p:nvCxnSpPr>
                        <p:cNvPr id="198" name="直線コネクタ 197"/>
                        <p:cNvCxnSpPr/>
                        <p:nvPr/>
                      </p:nvCxnSpPr>
                      <p:spPr>
                        <a:xfrm>
                          <a:off x="4581128" y="1331640"/>
                          <a:ext cx="1512168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99" name="正方形/長方形 198"/>
                        <p:cNvSpPr/>
                        <p:nvPr/>
                      </p:nvSpPr>
                      <p:spPr>
                        <a:xfrm>
                          <a:off x="5798194" y="1330446"/>
                          <a:ext cx="149999" cy="5030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00" name="正方形/長方形 199"/>
                        <p:cNvSpPr/>
                        <p:nvPr/>
                      </p:nvSpPr>
                      <p:spPr>
                        <a:xfrm>
                          <a:off x="5502735" y="1330446"/>
                          <a:ext cx="149999" cy="5030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01" name="正方形/長方形 200"/>
                        <p:cNvSpPr/>
                        <p:nvPr/>
                      </p:nvSpPr>
                      <p:spPr>
                        <a:xfrm>
                          <a:off x="5652509" y="1330446"/>
                          <a:ext cx="149999" cy="50307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02" name="テキスト ボックス 201"/>
                        <p:cNvSpPr txBox="1"/>
                        <p:nvPr/>
                      </p:nvSpPr>
                      <p:spPr>
                        <a:xfrm>
                          <a:off x="5519199" y="1367644"/>
                          <a:ext cx="82761" cy="438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ja-JP" altLang="en-US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貸</a:t>
                          </a:r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し出し</a:t>
                          </a:r>
                          <a:r>
                            <a:rPr kumimoji="1" lang="en-US" altLang="ja-JP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BOX</a:t>
                          </a: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endParaRPr lang="en-US" altLang="ja-JP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kumimoji="1" lang="en-US" altLang="ja-JP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D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3" name="テキスト ボックス 202"/>
                        <p:cNvSpPr txBox="1"/>
                        <p:nvPr/>
                      </p:nvSpPr>
                      <p:spPr>
                        <a:xfrm>
                          <a:off x="5665971" y="1367644"/>
                          <a:ext cx="82761" cy="438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ja-JP" altLang="en-US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貸</a:t>
                          </a:r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し出し</a:t>
                          </a:r>
                          <a:r>
                            <a:rPr kumimoji="1" lang="en-US" altLang="ja-JP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BOX</a:t>
                          </a: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endParaRPr lang="en-US" altLang="ja-JP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en-US" altLang="ja-JP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C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4" name="テキスト ボックス 203"/>
                        <p:cNvSpPr txBox="1"/>
                        <p:nvPr/>
                      </p:nvSpPr>
                      <p:spPr>
                        <a:xfrm>
                          <a:off x="5807798" y="1367644"/>
                          <a:ext cx="82761" cy="438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ja-JP" altLang="en-US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貸</a:t>
                          </a:r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し出し</a:t>
                          </a:r>
                          <a:r>
                            <a:rPr kumimoji="1" lang="en-US" altLang="ja-JP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BOX</a:t>
                          </a: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endParaRPr lang="en-US" altLang="ja-JP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en-US" altLang="ja-JP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B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5" name="テキスト ボックス 204"/>
                        <p:cNvSpPr txBox="1"/>
                        <p:nvPr/>
                      </p:nvSpPr>
                      <p:spPr>
                        <a:xfrm>
                          <a:off x="5958448" y="1367644"/>
                          <a:ext cx="82761" cy="43858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ja-JP" altLang="en-US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貸</a:t>
                          </a:r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し出し</a:t>
                          </a:r>
                          <a:r>
                            <a:rPr kumimoji="1" lang="en-US" altLang="ja-JP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BOX</a:t>
                          </a: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endParaRPr lang="en-US" altLang="ja-JP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pPr>
                            <a:lnSpc>
                              <a:spcPts val="250"/>
                            </a:lnSpc>
                          </a:pPr>
                          <a:r>
                            <a:rPr lang="en-US" altLang="ja-JP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A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6" name="テキスト ボックス 205"/>
                        <p:cNvSpPr txBox="1"/>
                        <p:nvPr/>
                      </p:nvSpPr>
                      <p:spPr>
                        <a:xfrm>
                          <a:off x="5037312" y="1411580"/>
                          <a:ext cx="432048" cy="1249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学生支援課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7" name="テキスト ボックス 206"/>
                        <p:cNvSpPr txBox="1"/>
                        <p:nvPr/>
                      </p:nvSpPr>
                      <p:spPr>
                        <a:xfrm>
                          <a:off x="4977677" y="1603579"/>
                          <a:ext cx="380834" cy="16654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ja-JP" altLang="en-US" sz="300" b="1" dirty="0" err="1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障</a:t>
                          </a:r>
                          <a:r>
                            <a:rPr lang="ja-JP" altLang="en-US" sz="300" b="1" dirty="0" err="1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がい</a:t>
                          </a:r>
                          <a:r>
                            <a:rPr lang="ja-JP" altLang="en-US" sz="300" b="1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学生　　</a:t>
                          </a:r>
                          <a:endParaRPr lang="en-US" altLang="ja-JP" sz="300" b="1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r>
                            <a:rPr lang="ja-JP" altLang="en-US" sz="300" b="1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　支援室</a:t>
                          </a:r>
                          <a:endParaRPr kumimoji="1" lang="ja-JP" altLang="en-US" sz="300" b="1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08" name="正方形/長方形 207"/>
                        <p:cNvSpPr/>
                        <p:nvPr/>
                      </p:nvSpPr>
                      <p:spPr>
                        <a:xfrm>
                          <a:off x="5261029" y="1585011"/>
                          <a:ext cx="124236" cy="17734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10" name="テキスト ボックス 209"/>
                        <p:cNvSpPr txBox="1"/>
                        <p:nvPr/>
                      </p:nvSpPr>
                      <p:spPr>
                        <a:xfrm>
                          <a:off x="4905165" y="1028594"/>
                          <a:ext cx="326332" cy="16654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ブース</a:t>
                          </a:r>
                          <a:endParaRPr lang="en-US" altLang="ja-JP" sz="300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r>
                            <a:rPr kumimoji="1" lang="ja-JP" altLang="en-US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　</a:t>
                          </a:r>
                          <a:r>
                            <a:rPr lang="en-US" altLang="ja-JP" sz="300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C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1" name="テキスト ボックス 210"/>
                        <p:cNvSpPr txBox="1"/>
                        <p:nvPr/>
                      </p:nvSpPr>
                      <p:spPr>
                        <a:xfrm>
                          <a:off x="5275826" y="1022119"/>
                          <a:ext cx="327428" cy="16654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ja-JP" altLang="en-US" sz="300" b="1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ブース</a:t>
                          </a:r>
                          <a:endParaRPr lang="en-US" altLang="ja-JP" sz="300" b="1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  <a:p>
                          <a:r>
                            <a:rPr kumimoji="1" lang="ja-JP" altLang="en-US" sz="300" b="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　</a:t>
                          </a:r>
                          <a:r>
                            <a:rPr lang="en-US" altLang="ja-JP" sz="300" b="1" dirty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A</a:t>
                          </a:r>
                          <a:endParaRPr kumimoji="1" lang="ja-JP" altLang="en-US" sz="300" b="1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2" name="テキスト ボックス 211"/>
                        <p:cNvSpPr txBox="1"/>
                        <p:nvPr/>
                      </p:nvSpPr>
                      <p:spPr>
                        <a:xfrm>
                          <a:off x="5416401" y="1032150"/>
                          <a:ext cx="306479" cy="1249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印刷室</a:t>
                          </a:r>
                          <a:endParaRPr lang="en-US" altLang="ja-JP" sz="300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cxnSp>
                      <p:nvCxnSpPr>
                        <p:cNvPr id="213" name="直線コネクタ 212"/>
                        <p:cNvCxnSpPr/>
                        <p:nvPr/>
                      </p:nvCxnSpPr>
                      <p:spPr>
                        <a:xfrm>
                          <a:off x="5625244" y="1007604"/>
                          <a:ext cx="102264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14" name="直線コネクタ 213"/>
                        <p:cNvCxnSpPr/>
                        <p:nvPr/>
                      </p:nvCxnSpPr>
                      <p:spPr>
                        <a:xfrm>
                          <a:off x="5890559" y="1009181"/>
                          <a:ext cx="202737" cy="0"/>
                        </a:xfrm>
                        <a:prstGeom prst="line">
                          <a:avLst/>
                        </a:prstGeom>
                        <a:ln w="31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15" name="テキスト ボックス 214"/>
                        <p:cNvSpPr txBox="1"/>
                        <p:nvPr/>
                      </p:nvSpPr>
                      <p:spPr>
                        <a:xfrm>
                          <a:off x="5063558" y="1026102"/>
                          <a:ext cx="224735" cy="166547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300" dirty="0" smtClean="0"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cs typeface="メイリオ" panose="020B0604030504040204" pitchFamily="50" charset="-128"/>
                            </a:rPr>
                            <a:t>通路</a:t>
                          </a:r>
                          <a:endPara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216" name="テキスト ボックス 215"/>
                        <p:cNvSpPr txBox="1"/>
                        <p:nvPr/>
                      </p:nvSpPr>
                      <p:spPr>
                        <a:xfrm>
                          <a:off x="4787204" y="1441381"/>
                          <a:ext cx="276999" cy="32767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eaVert"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300" dirty="0" smtClean="0"/>
                            <a:t>カウンター</a:t>
                          </a:r>
                          <a:endParaRPr kumimoji="1" lang="ja-JP" altLang="en-US" sz="300" dirty="0"/>
                        </a:p>
                      </p:txBody>
                    </p:sp>
                    <p:sp>
                      <p:nvSpPr>
                        <p:cNvPr id="217" name="テキスト ボックス 216"/>
                        <p:cNvSpPr txBox="1"/>
                        <p:nvPr/>
                      </p:nvSpPr>
                      <p:spPr>
                        <a:xfrm>
                          <a:off x="4570606" y="1441270"/>
                          <a:ext cx="276999" cy="327678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vert="eaVert" wrap="square" rtlCol="0">
                          <a:spAutoFit/>
                        </a:bodyPr>
                        <a:lstStyle/>
                        <a:p>
                          <a:r>
                            <a:rPr kumimoji="1" lang="ja-JP" altLang="en-US" sz="300" dirty="0" smtClean="0"/>
                            <a:t>カウンター</a:t>
                          </a:r>
                          <a:endParaRPr kumimoji="1" lang="ja-JP" altLang="en-US" sz="300" dirty="0"/>
                        </a:p>
                      </p:txBody>
                    </p:sp>
                  </p:grpSp>
                  <p:sp>
                    <p:nvSpPr>
                      <p:cNvPr id="177" name="テキスト ボックス 176"/>
                      <p:cNvSpPr txBox="1"/>
                      <p:nvPr/>
                    </p:nvSpPr>
                    <p:spPr>
                      <a:xfrm>
                        <a:off x="5048923" y="1508190"/>
                        <a:ext cx="317857" cy="1665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ja-JP" altLang="en-US" sz="300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a:t>ブース</a:t>
                        </a:r>
                        <a:endParaRPr lang="en-US" altLang="ja-JP" sz="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  <a:p>
                        <a:r>
                          <a:rPr kumimoji="1" lang="ja-JP" altLang="en-US" sz="3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a:t>　</a:t>
                        </a:r>
                        <a:r>
                          <a:rPr lang="en-US" altLang="ja-JP" sz="300" dirty="0" smtClean="0"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a:t>B</a:t>
                        </a:r>
                        <a:endParaRPr kumimoji="1" lang="ja-JP" altLang="en-US" sz="3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  <p:sp>
                    <p:nvSpPr>
                      <p:cNvPr id="178" name="円/楕円 177"/>
                      <p:cNvSpPr/>
                      <p:nvPr/>
                    </p:nvSpPr>
                    <p:spPr>
                      <a:xfrm>
                        <a:off x="5954109" y="1557155"/>
                        <a:ext cx="45719" cy="45719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79" name="円/楕円 178"/>
                      <p:cNvSpPr/>
                      <p:nvPr/>
                    </p:nvSpPr>
                    <p:spPr>
                      <a:xfrm>
                        <a:off x="5873080" y="1542551"/>
                        <a:ext cx="82761" cy="76183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0" name="円/楕円 179"/>
                      <p:cNvSpPr/>
                      <p:nvPr/>
                    </p:nvSpPr>
                    <p:spPr>
                      <a:xfrm>
                        <a:off x="5825628" y="1557155"/>
                        <a:ext cx="45719" cy="45719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1" name="円/楕円 180"/>
                      <p:cNvSpPr/>
                      <p:nvPr/>
                    </p:nvSpPr>
                    <p:spPr>
                      <a:xfrm>
                        <a:off x="5954109" y="1632166"/>
                        <a:ext cx="45719" cy="45719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2" name="円/楕円 181"/>
                      <p:cNvSpPr/>
                      <p:nvPr/>
                    </p:nvSpPr>
                    <p:spPr>
                      <a:xfrm>
                        <a:off x="5828702" y="1635398"/>
                        <a:ext cx="45719" cy="45719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3" name="円/楕円 182"/>
                      <p:cNvSpPr/>
                      <p:nvPr/>
                    </p:nvSpPr>
                    <p:spPr>
                      <a:xfrm>
                        <a:off x="5873080" y="1622158"/>
                        <a:ext cx="82761" cy="76183"/>
                      </a:xfrm>
                      <a:prstGeom prst="ellipse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4" name="正方形/長方形 183"/>
                      <p:cNvSpPr/>
                      <p:nvPr/>
                    </p:nvSpPr>
                    <p:spPr>
                      <a:xfrm>
                        <a:off x="4684483" y="1793134"/>
                        <a:ext cx="124022" cy="457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175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85" name="テキスト ボックス 184"/>
                      <p:cNvSpPr txBox="1"/>
                      <p:nvPr/>
                    </p:nvSpPr>
                    <p:spPr>
                      <a:xfrm>
                        <a:off x="4607156" y="1749659"/>
                        <a:ext cx="297427" cy="1249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sz="300" b="1" dirty="0" smtClean="0">
                            <a:solidFill>
                              <a:srgbClr val="FF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cs typeface="メイリオ" panose="020B0604030504040204" pitchFamily="50" charset="-128"/>
                          </a:rPr>
                          <a:t>出入口</a:t>
                        </a:r>
                        <a:endParaRPr kumimoji="1" lang="ja-JP" altLang="en-US" sz="3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endParaRPr>
                      </a:p>
                    </p:txBody>
                  </p:sp>
                </p:grpSp>
              </p:grpSp>
              <p:sp>
                <p:nvSpPr>
                  <p:cNvPr id="259" name="テキスト ボックス 258"/>
                  <p:cNvSpPr txBox="1"/>
                  <p:nvPr/>
                </p:nvSpPr>
                <p:spPr>
                  <a:xfrm>
                    <a:off x="4705670" y="7615146"/>
                    <a:ext cx="377026" cy="1308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ja-JP" altLang="en-US" sz="25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エレベータ</a:t>
                    </a:r>
                    <a:r>
                      <a:rPr lang="ja-JP" altLang="en-US" sz="250" b="1" dirty="0" smtClean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ー</a:t>
                    </a:r>
                    <a:endParaRPr kumimoji="1" lang="ja-JP" altLang="en-US" sz="250" b="1" dirty="0">
                      <a:solidFill>
                        <a:srgbClr val="FF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60" name="テキスト ボックス 259"/>
                  <p:cNvSpPr txBox="1"/>
                  <p:nvPr/>
                </p:nvSpPr>
                <p:spPr>
                  <a:xfrm>
                    <a:off x="4185084" y="7344308"/>
                    <a:ext cx="487613" cy="1692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500" b="1" dirty="0">
                        <a:solidFill>
                          <a:srgbClr val="FF33CC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ココ</a:t>
                    </a:r>
                    <a:r>
                      <a:rPr lang="en-US" altLang="ja-JP" sz="500" b="1" dirty="0" smtClean="0">
                        <a:solidFill>
                          <a:srgbClr val="FF33CC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 </a:t>
                    </a:r>
                  </a:p>
                </p:txBody>
              </p:sp>
              <p:sp>
                <p:nvSpPr>
                  <p:cNvPr id="261" name="フリーフォーム 260"/>
                  <p:cNvSpPr/>
                  <p:nvPr/>
                </p:nvSpPr>
                <p:spPr>
                  <a:xfrm>
                    <a:off x="4415562" y="7416316"/>
                    <a:ext cx="73819" cy="90487"/>
                  </a:xfrm>
                  <a:custGeom>
                    <a:avLst/>
                    <a:gdLst>
                      <a:gd name="connsiteX0" fmla="*/ 0 w 73819"/>
                      <a:gd name="connsiteY0" fmla="*/ 0 h 90487"/>
                      <a:gd name="connsiteX1" fmla="*/ 52388 w 73819"/>
                      <a:gd name="connsiteY1" fmla="*/ 7144 h 90487"/>
                      <a:gd name="connsiteX2" fmla="*/ 59531 w 73819"/>
                      <a:gd name="connsiteY2" fmla="*/ 11906 h 90487"/>
                      <a:gd name="connsiteX3" fmla="*/ 71438 w 73819"/>
                      <a:gd name="connsiteY3" fmla="*/ 33337 h 90487"/>
                      <a:gd name="connsiteX4" fmla="*/ 73819 w 73819"/>
                      <a:gd name="connsiteY4" fmla="*/ 42862 h 90487"/>
                      <a:gd name="connsiteX5" fmla="*/ 71438 w 73819"/>
                      <a:gd name="connsiteY5" fmla="*/ 90487 h 904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3819" h="90487">
                        <a:moveTo>
                          <a:pt x="0" y="0"/>
                        </a:moveTo>
                        <a:cubicBezTo>
                          <a:pt x="6251" y="391"/>
                          <a:pt x="40570" y="-734"/>
                          <a:pt x="52388" y="7144"/>
                        </a:cubicBezTo>
                        <a:lnTo>
                          <a:pt x="59531" y="11906"/>
                        </a:lnTo>
                        <a:cubicBezTo>
                          <a:pt x="68054" y="24690"/>
                          <a:pt x="68295" y="22339"/>
                          <a:pt x="71438" y="33337"/>
                        </a:cubicBezTo>
                        <a:cubicBezTo>
                          <a:pt x="72337" y="36484"/>
                          <a:pt x="73025" y="39687"/>
                          <a:pt x="73819" y="42862"/>
                        </a:cubicBezTo>
                        <a:lnTo>
                          <a:pt x="71438" y="90487"/>
                        </a:lnTo>
                      </a:path>
                    </a:pathLst>
                  </a:custGeom>
                  <a:noFill/>
                  <a:ln w="12700">
                    <a:solidFill>
                      <a:srgbClr val="FF33C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2" name="正方形/長方形 261"/>
                  <p:cNvSpPr/>
                  <p:nvPr/>
                </p:nvSpPr>
                <p:spPr>
                  <a:xfrm>
                    <a:off x="4397766" y="7528946"/>
                    <a:ext cx="161221" cy="189886"/>
                  </a:xfrm>
                  <a:prstGeom prst="rect">
                    <a:avLst/>
                  </a:prstGeom>
                  <a:solidFill>
                    <a:srgbClr val="FDEB07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63" name="テキスト ボックス 262"/>
                  <p:cNvSpPr txBox="1"/>
                  <p:nvPr/>
                </p:nvSpPr>
                <p:spPr>
                  <a:xfrm>
                    <a:off x="4330763" y="7524328"/>
                    <a:ext cx="306668" cy="1846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ja-JP" sz="3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206</a:t>
                    </a:r>
                  </a:p>
                  <a:p>
                    <a:r>
                      <a:rPr lang="ja-JP" altLang="en-US" sz="3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会議室</a:t>
                    </a:r>
                    <a:endParaRPr kumimoji="1" lang="ja-JP" altLang="en-US" sz="3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64" name="テキスト ボックス 263"/>
                  <p:cNvSpPr txBox="1"/>
                  <p:nvPr/>
                </p:nvSpPr>
                <p:spPr>
                  <a:xfrm>
                    <a:off x="4673125" y="8017475"/>
                    <a:ext cx="415840" cy="1846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教務センター</a:t>
                    </a:r>
                    <a:endParaRPr lang="en-US" altLang="ja-JP" sz="300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  <a:p>
                    <a:r>
                      <a:rPr lang="en-US" altLang="ja-JP" sz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2</a:t>
                    </a:r>
                    <a:r>
                      <a:rPr lang="ja-JP" altLang="en-US" sz="3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rPr>
                      <a:t>階部分</a:t>
                    </a:r>
                    <a:endParaRPr lang="en-US" altLang="ja-JP" sz="300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65" name="フリーフォーム 264"/>
                  <p:cNvSpPr/>
                  <p:nvPr/>
                </p:nvSpPr>
                <p:spPr>
                  <a:xfrm>
                    <a:off x="4468604" y="7506008"/>
                    <a:ext cx="33337" cy="23067"/>
                  </a:xfrm>
                  <a:custGeom>
                    <a:avLst/>
                    <a:gdLst>
                      <a:gd name="connsiteX0" fmla="*/ 0 w 33337"/>
                      <a:gd name="connsiteY0" fmla="*/ 2381 h 23067"/>
                      <a:gd name="connsiteX1" fmla="*/ 19050 w 33337"/>
                      <a:gd name="connsiteY1" fmla="*/ 21431 h 23067"/>
                      <a:gd name="connsiteX2" fmla="*/ 28575 w 33337"/>
                      <a:gd name="connsiteY2" fmla="*/ 7144 h 23067"/>
                      <a:gd name="connsiteX3" fmla="*/ 33337 w 33337"/>
                      <a:gd name="connsiteY3" fmla="*/ 0 h 23067"/>
                      <a:gd name="connsiteX4" fmla="*/ 0 w 33337"/>
                      <a:gd name="connsiteY4" fmla="*/ 2381 h 230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3337" h="23067">
                        <a:moveTo>
                          <a:pt x="0" y="2381"/>
                        </a:moveTo>
                        <a:cubicBezTo>
                          <a:pt x="6350" y="8731"/>
                          <a:pt x="14069" y="28903"/>
                          <a:pt x="19050" y="21431"/>
                        </a:cubicBezTo>
                        <a:lnTo>
                          <a:pt x="28575" y="7144"/>
                        </a:lnTo>
                        <a:cubicBezTo>
                          <a:pt x="30162" y="4763"/>
                          <a:pt x="31313" y="2023"/>
                          <a:pt x="33337" y="0"/>
                        </a:cubicBezTo>
                        <a:lnTo>
                          <a:pt x="0" y="2381"/>
                        </a:lnTo>
                        <a:close/>
                      </a:path>
                    </a:pathLst>
                  </a:custGeom>
                  <a:solidFill>
                    <a:srgbClr val="FF33CC"/>
                  </a:solidFill>
                  <a:ln w="3175">
                    <a:solidFill>
                      <a:srgbClr val="FF33C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cxnSp>
              <p:nvCxnSpPr>
                <p:cNvPr id="266" name="直線コネクタ 265"/>
                <p:cNvCxnSpPr/>
                <p:nvPr/>
              </p:nvCxnSpPr>
              <p:spPr>
                <a:xfrm>
                  <a:off x="4397766" y="7827295"/>
                  <a:ext cx="0" cy="18161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7" name="直線コネクタ 266"/>
              <p:cNvCxnSpPr/>
              <p:nvPr/>
            </p:nvCxnSpPr>
            <p:spPr>
              <a:xfrm>
                <a:off x="4412767" y="7827295"/>
                <a:ext cx="0" cy="181613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8" name="正方形/長方形 267"/>
              <p:cNvSpPr/>
              <p:nvPr/>
            </p:nvSpPr>
            <p:spPr>
              <a:xfrm>
                <a:off x="5157192" y="7308304"/>
                <a:ext cx="1380263" cy="302078"/>
              </a:xfrm>
              <a:prstGeom prst="rect">
                <a:avLst/>
              </a:prstGeom>
              <a:solidFill>
                <a:srgbClr val="8DEA6C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9" name="テキスト ボックス 268"/>
              <p:cNvSpPr txBox="1"/>
              <p:nvPr/>
            </p:nvSpPr>
            <p:spPr>
              <a:xfrm>
                <a:off x="6043750" y="7378833"/>
                <a:ext cx="289204" cy="1384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中庭</a:t>
                </a:r>
                <a:endParaRPr lang="en-US" altLang="ja-JP" sz="3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70" name="テキスト ボックス 269"/>
              <p:cNvSpPr txBox="1"/>
              <p:nvPr/>
            </p:nvSpPr>
            <p:spPr>
              <a:xfrm>
                <a:off x="5557307" y="7416316"/>
                <a:ext cx="319965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b="1" dirty="0">
                    <a:solidFill>
                      <a:srgbClr val="FF33CC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ココ</a:t>
                </a:r>
                <a:r>
                  <a:rPr lang="en-US" altLang="ja-JP" sz="500" b="1" dirty="0" smtClean="0">
                    <a:solidFill>
                      <a:srgbClr val="FF33CC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</a:t>
                </a:r>
              </a:p>
            </p:txBody>
          </p:sp>
          <p:sp>
            <p:nvSpPr>
              <p:cNvPr id="271" name="フリーフォーム 270"/>
              <p:cNvSpPr/>
              <p:nvPr/>
            </p:nvSpPr>
            <p:spPr>
              <a:xfrm>
                <a:off x="5847323" y="7571632"/>
                <a:ext cx="33337" cy="23067"/>
              </a:xfrm>
              <a:custGeom>
                <a:avLst/>
                <a:gdLst>
                  <a:gd name="connsiteX0" fmla="*/ 0 w 33337"/>
                  <a:gd name="connsiteY0" fmla="*/ 2381 h 23067"/>
                  <a:gd name="connsiteX1" fmla="*/ 19050 w 33337"/>
                  <a:gd name="connsiteY1" fmla="*/ 21431 h 23067"/>
                  <a:gd name="connsiteX2" fmla="*/ 28575 w 33337"/>
                  <a:gd name="connsiteY2" fmla="*/ 7144 h 23067"/>
                  <a:gd name="connsiteX3" fmla="*/ 33337 w 33337"/>
                  <a:gd name="connsiteY3" fmla="*/ 0 h 23067"/>
                  <a:gd name="connsiteX4" fmla="*/ 0 w 33337"/>
                  <a:gd name="connsiteY4" fmla="*/ 2381 h 23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37" h="23067">
                    <a:moveTo>
                      <a:pt x="0" y="2381"/>
                    </a:moveTo>
                    <a:cubicBezTo>
                      <a:pt x="6350" y="8731"/>
                      <a:pt x="14069" y="28903"/>
                      <a:pt x="19050" y="21431"/>
                    </a:cubicBezTo>
                    <a:lnTo>
                      <a:pt x="28575" y="7144"/>
                    </a:lnTo>
                    <a:cubicBezTo>
                      <a:pt x="30162" y="4763"/>
                      <a:pt x="31313" y="2023"/>
                      <a:pt x="33337" y="0"/>
                    </a:cubicBezTo>
                    <a:lnTo>
                      <a:pt x="0" y="2381"/>
                    </a:lnTo>
                    <a:close/>
                  </a:path>
                </a:pathLst>
              </a:custGeom>
              <a:solidFill>
                <a:srgbClr val="FF33CC"/>
              </a:solidFill>
              <a:ln w="3175"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2" name="フリーフォーム 271"/>
              <p:cNvSpPr/>
              <p:nvPr/>
            </p:nvSpPr>
            <p:spPr>
              <a:xfrm>
                <a:off x="5790212" y="7488427"/>
                <a:ext cx="73819" cy="90487"/>
              </a:xfrm>
              <a:custGeom>
                <a:avLst/>
                <a:gdLst>
                  <a:gd name="connsiteX0" fmla="*/ 0 w 73819"/>
                  <a:gd name="connsiteY0" fmla="*/ 0 h 90487"/>
                  <a:gd name="connsiteX1" fmla="*/ 52388 w 73819"/>
                  <a:gd name="connsiteY1" fmla="*/ 7144 h 90487"/>
                  <a:gd name="connsiteX2" fmla="*/ 59531 w 73819"/>
                  <a:gd name="connsiteY2" fmla="*/ 11906 h 90487"/>
                  <a:gd name="connsiteX3" fmla="*/ 71438 w 73819"/>
                  <a:gd name="connsiteY3" fmla="*/ 33337 h 90487"/>
                  <a:gd name="connsiteX4" fmla="*/ 73819 w 73819"/>
                  <a:gd name="connsiteY4" fmla="*/ 42862 h 90487"/>
                  <a:gd name="connsiteX5" fmla="*/ 71438 w 73819"/>
                  <a:gd name="connsiteY5" fmla="*/ 90487 h 904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3819" h="90487">
                    <a:moveTo>
                      <a:pt x="0" y="0"/>
                    </a:moveTo>
                    <a:cubicBezTo>
                      <a:pt x="6251" y="391"/>
                      <a:pt x="40570" y="-734"/>
                      <a:pt x="52388" y="7144"/>
                    </a:cubicBezTo>
                    <a:lnTo>
                      <a:pt x="59531" y="11906"/>
                    </a:lnTo>
                    <a:cubicBezTo>
                      <a:pt x="68054" y="24690"/>
                      <a:pt x="68295" y="22339"/>
                      <a:pt x="71438" y="33337"/>
                    </a:cubicBezTo>
                    <a:cubicBezTo>
                      <a:pt x="72337" y="36484"/>
                      <a:pt x="73025" y="39687"/>
                      <a:pt x="73819" y="42862"/>
                    </a:cubicBezTo>
                    <a:lnTo>
                      <a:pt x="71438" y="90487"/>
                    </a:lnTo>
                  </a:path>
                </a:pathLst>
              </a:custGeom>
              <a:noFill/>
              <a:ln w="12700"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" name="テキスト ボックス 272"/>
              <p:cNvSpPr txBox="1"/>
              <p:nvPr/>
            </p:nvSpPr>
            <p:spPr>
              <a:xfrm>
                <a:off x="5129588" y="7308304"/>
                <a:ext cx="545024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●</a:t>
                </a:r>
                <a:r>
                  <a:rPr lang="ja-JP" altLang="en-US" sz="5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館 ●室</a:t>
                </a:r>
                <a:r>
                  <a:rPr lang="en-US" altLang="ja-JP" sz="5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 </a:t>
                </a:r>
              </a:p>
            </p:txBody>
          </p:sp>
        </p:grpSp>
        <p:sp>
          <p:nvSpPr>
            <p:cNvPr id="275" name="テキスト ボックス 274"/>
            <p:cNvSpPr txBox="1"/>
            <p:nvPr/>
          </p:nvSpPr>
          <p:spPr>
            <a:xfrm>
              <a:off x="6109206" y="7570296"/>
              <a:ext cx="297427" cy="138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出入口</a:t>
              </a:r>
              <a:endParaRPr kumimoji="1" lang="ja-JP" altLang="en-US" sz="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27" name="テキスト ボックス 126"/>
          <p:cNvSpPr txBox="1"/>
          <p:nvPr/>
        </p:nvSpPr>
        <p:spPr>
          <a:xfrm>
            <a:off x="5121330" y="7625346"/>
            <a:ext cx="4259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ボランティア支援室資料館</a:t>
            </a:r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08307" y="8787027"/>
            <a:ext cx="24675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b="1" dirty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　詳</a:t>
            </a:r>
            <a:r>
              <a:rPr lang="ja-JP" altLang="en-US" sz="800" b="1" dirty="0" smtClean="0">
                <a:solidFill>
                  <a:srgbClr val="FF3399"/>
                </a:solidFill>
                <a:latin typeface="フォントポにほんご" panose="02000600000000000000" pitchFamily="50" charset="-128"/>
                <a:ea typeface="フォントポにほんご" panose="02000600000000000000" pitchFamily="50" charset="-128"/>
                <a:cs typeface="メイリオ" panose="020B0604030504040204" pitchFamily="50" charset="-128"/>
              </a:rPr>
              <a:t>しくは裏面の予定表をご確認ください</a:t>
            </a:r>
            <a:endParaRPr kumimoji="1" lang="en-US" altLang="ja-JP" sz="800" b="1" dirty="0" smtClean="0">
              <a:solidFill>
                <a:srgbClr val="FF3399"/>
              </a:solidFill>
              <a:latin typeface="フォントポにほんご" panose="02000600000000000000" pitchFamily="50" charset="-128"/>
              <a:ea typeface="フォントポにほんご" panose="0200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368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31641" y="349949"/>
            <a:ext cx="59859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フォントポにほんご" panose="02000600000000000000" pitchFamily="50" charset="-128"/>
                <a:ea typeface="フォントポにほんご" panose="02000600000000000000" pitchFamily="50" charset="-128"/>
              </a:rPr>
              <a:t>ランチタイム手話予定表</a:t>
            </a:r>
            <a:endParaRPr lang="ja-JP" altLang="en-US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フォントポにほんご" panose="02000600000000000000" pitchFamily="50" charset="-128"/>
              <a:ea typeface="フォントポにほんご" panose="02000600000000000000" pitchFamily="50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609793"/>
              </p:ext>
            </p:extLst>
          </p:nvPr>
        </p:nvGraphicFramePr>
        <p:xfrm>
          <a:off x="231775" y="981075"/>
          <a:ext cx="6319838" cy="646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ワークシート" r:id="rId4" imgW="7239023" imgH="6877170" progId="Excel.Sheet.12">
                  <p:embed/>
                </p:oleObj>
              </mc:Choice>
              <mc:Fallback>
                <p:oleObj name="ワークシート" r:id="rId4" imgW="7239023" imgH="68771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775" y="981075"/>
                        <a:ext cx="6319838" cy="646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923840" y="6934023"/>
            <a:ext cx="56719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フォントポにほんご" panose="02000600000000000000" pitchFamily="50" charset="-128"/>
                <a:ea typeface="フォントポにほんご" panose="02000600000000000000" pitchFamily="50" charset="-128"/>
              </a:rPr>
              <a:t>※</a:t>
            </a:r>
            <a:r>
              <a:rPr lang="ja-JP" altLang="en-US" sz="1100" dirty="0" smtClean="0">
                <a:latin typeface="フォントポにほんご" panose="02000600000000000000" pitchFamily="50" charset="-128"/>
                <a:ea typeface="フォントポにほんご" panose="02000600000000000000" pitchFamily="50" charset="-128"/>
              </a:rPr>
              <a:t>予定が変更になる場合もありますのでご了承くださいませ。</a:t>
            </a:r>
            <a:endParaRPr kumimoji="1" lang="ja-JP" altLang="en-US" sz="1100" dirty="0">
              <a:latin typeface="フォントポにほんご" panose="02000600000000000000" pitchFamily="50" charset="-128"/>
              <a:ea typeface="フォントポにほんご" panose="0200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694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プレゼンテーション1" id="{36119079-1C2A-45B9-917C-AC6A42B4FEAB}" vid="{5C6B3E74-1BDE-4C28-A6BC-0220B02238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</TotalTime>
  <Words>130</Words>
  <Application>Microsoft Office PowerPoint</Application>
  <PresentationFormat>画面に合わせる (4:3)</PresentationFormat>
  <Paragraphs>78</Paragraphs>
  <Slides>2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テーマ</vt:lpstr>
      <vt:lpstr>ワークシート</vt:lpstr>
      <vt:lpstr>PowerPoint プレゼンテーション</vt:lpstr>
      <vt:lpstr>PowerPoint プレゼンテーション</vt:lpstr>
    </vt:vector>
  </TitlesOfParts>
  <Company>同志社大学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KyotanabeGakuseiShienka Jimuriyo26</dc:creator>
  <cp:lastModifiedBy>筑田 一毅</cp:lastModifiedBy>
  <cp:revision>9</cp:revision>
  <cp:lastPrinted>2016-09-23T01:34:53Z</cp:lastPrinted>
  <dcterms:created xsi:type="dcterms:W3CDTF">2016-09-21T06:35:39Z</dcterms:created>
  <dcterms:modified xsi:type="dcterms:W3CDTF">2017-09-08T07:00:13Z</dcterms:modified>
</cp:coreProperties>
</file>