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6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A51CCB-96EC-47FF-A6A0-CC3B1FFA00EA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9B510874-0AF4-4F27-B187-746424A86B88}">
      <dgm:prSet phldrT="[テキスト]"/>
      <dgm:spPr/>
      <dgm:t>
        <a:bodyPr/>
        <a:lstStyle/>
        <a:p>
          <a:r>
            <a:rPr kumimoji="1" lang="en-US" altLang="ja-JP" dirty="0" smtClean="0"/>
            <a:t>4</a:t>
          </a:r>
          <a:r>
            <a:rPr kumimoji="1" lang="ja-JP" altLang="en-US" dirty="0" smtClean="0"/>
            <a:t>月</a:t>
          </a:r>
          <a:endParaRPr kumimoji="1" lang="ja-JP" altLang="en-US" dirty="0"/>
        </a:p>
      </dgm:t>
    </dgm:pt>
    <dgm:pt modelId="{657DBFAF-381E-4CE2-92AF-7FFA3403B158}" type="parTrans" cxnId="{652E92BD-B38B-47E2-8B0C-9018554EBAAF}">
      <dgm:prSet/>
      <dgm:spPr/>
      <dgm:t>
        <a:bodyPr/>
        <a:lstStyle/>
        <a:p>
          <a:endParaRPr kumimoji="1" lang="ja-JP" altLang="en-US"/>
        </a:p>
      </dgm:t>
    </dgm:pt>
    <dgm:pt modelId="{1227E898-D0BA-42F8-8DEC-D45D258032BF}" type="sibTrans" cxnId="{652E92BD-B38B-47E2-8B0C-9018554EBAAF}">
      <dgm:prSet/>
      <dgm:spPr/>
      <dgm:t>
        <a:bodyPr/>
        <a:lstStyle/>
        <a:p>
          <a:endParaRPr kumimoji="1" lang="ja-JP" altLang="en-US"/>
        </a:p>
      </dgm:t>
    </dgm:pt>
    <dgm:pt modelId="{23FEA573-FEDE-41FF-B3F7-F4AE61BD06E1}">
      <dgm:prSet phldrT="[テキスト]"/>
      <dgm:spPr/>
      <dgm:t>
        <a:bodyPr/>
        <a:lstStyle/>
        <a:p>
          <a:r>
            <a:rPr kumimoji="1" lang="ja-JP" altLang="en-US" dirty="0" smtClean="0"/>
            <a:t>①　</a:t>
          </a:r>
          <a:r>
            <a:rPr kumimoji="1" lang="en-US" altLang="ja-JP" dirty="0" smtClean="0"/>
            <a:t>26</a:t>
          </a:r>
          <a:r>
            <a:rPr kumimoji="1" lang="ja-JP" altLang="en-US" dirty="0" smtClean="0"/>
            <a:t>日（水）ランチタイム（</a:t>
          </a:r>
          <a:r>
            <a:rPr kumimoji="1" lang="en-US" altLang="ja-JP" dirty="0" smtClean="0"/>
            <a:t>12</a:t>
          </a:r>
          <a:r>
            <a:rPr kumimoji="1" lang="ja-JP" altLang="en-US" dirty="0" smtClean="0"/>
            <a:t>：</a:t>
          </a:r>
          <a:r>
            <a:rPr kumimoji="1" lang="en-US" altLang="ja-JP" dirty="0" smtClean="0"/>
            <a:t>30-12</a:t>
          </a:r>
          <a:r>
            <a:rPr kumimoji="1" lang="ja-JP" altLang="en-US" dirty="0" smtClean="0"/>
            <a:t>：</a:t>
          </a:r>
          <a:r>
            <a:rPr kumimoji="1" lang="en-US" altLang="ja-JP" dirty="0" smtClean="0"/>
            <a:t>55</a:t>
          </a:r>
          <a:r>
            <a:rPr kumimoji="1" lang="ja-JP" altLang="en-US" dirty="0" smtClean="0"/>
            <a:t>）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テキスト校正①　★</a:t>
          </a:r>
          <a:endParaRPr kumimoji="1" lang="ja-JP" altLang="en-US" dirty="0"/>
        </a:p>
      </dgm:t>
    </dgm:pt>
    <dgm:pt modelId="{E93B24B3-E09D-400F-AC3B-4537330AEFA1}" type="parTrans" cxnId="{7BD68F87-2F0D-482E-953E-EE4AF49612AA}">
      <dgm:prSet/>
      <dgm:spPr/>
      <dgm:t>
        <a:bodyPr/>
        <a:lstStyle/>
        <a:p>
          <a:endParaRPr kumimoji="1" lang="ja-JP" altLang="en-US"/>
        </a:p>
      </dgm:t>
    </dgm:pt>
    <dgm:pt modelId="{6CD03126-3942-4CDF-BD13-92A77712150B}" type="sibTrans" cxnId="{7BD68F87-2F0D-482E-953E-EE4AF49612AA}">
      <dgm:prSet/>
      <dgm:spPr/>
      <dgm:t>
        <a:bodyPr/>
        <a:lstStyle/>
        <a:p>
          <a:endParaRPr kumimoji="1" lang="ja-JP" altLang="en-US"/>
        </a:p>
      </dgm:t>
    </dgm:pt>
    <dgm:pt modelId="{F5F10400-9451-487B-A0B7-28A41E163682}">
      <dgm:prSet phldrT="[テキスト]"/>
      <dgm:spPr/>
      <dgm:t>
        <a:bodyPr/>
        <a:lstStyle/>
        <a:p>
          <a:r>
            <a:rPr kumimoji="1" lang="en-US" altLang="ja-JP" dirty="0" smtClean="0"/>
            <a:t>5</a:t>
          </a:r>
          <a:r>
            <a:rPr kumimoji="1" lang="ja-JP" altLang="en-US" dirty="0" smtClean="0"/>
            <a:t>月</a:t>
          </a:r>
          <a:endParaRPr kumimoji="1" lang="ja-JP" altLang="en-US" dirty="0"/>
        </a:p>
      </dgm:t>
    </dgm:pt>
    <dgm:pt modelId="{D81911A9-4B81-4B7A-BB8D-A3C7827BBA59}" type="parTrans" cxnId="{00BD75A4-FA6B-485A-A54D-B71DF6DC730D}">
      <dgm:prSet/>
      <dgm:spPr/>
      <dgm:t>
        <a:bodyPr/>
        <a:lstStyle/>
        <a:p>
          <a:endParaRPr kumimoji="1" lang="ja-JP" altLang="en-US"/>
        </a:p>
      </dgm:t>
    </dgm:pt>
    <dgm:pt modelId="{B7779FAF-845F-4DB1-A142-47C7A7885D89}" type="sibTrans" cxnId="{00BD75A4-FA6B-485A-A54D-B71DF6DC730D}">
      <dgm:prSet/>
      <dgm:spPr/>
      <dgm:t>
        <a:bodyPr/>
        <a:lstStyle/>
        <a:p>
          <a:endParaRPr kumimoji="1" lang="ja-JP" altLang="en-US"/>
        </a:p>
      </dgm:t>
    </dgm:pt>
    <dgm:pt modelId="{D218F18A-52E9-4FC1-94BB-DE25DB0EDFD3}">
      <dgm:prSet phldrT="[テキスト]"/>
      <dgm:spPr/>
      <dgm:t>
        <a:bodyPr/>
        <a:lstStyle/>
        <a:p>
          <a:r>
            <a:rPr kumimoji="1" lang="ja-JP" altLang="en-US" dirty="0" smtClean="0"/>
            <a:t>③　</a:t>
          </a:r>
          <a:r>
            <a:rPr kumimoji="1" lang="en-US" altLang="ja-JP" dirty="0" smtClean="0"/>
            <a:t>  9</a:t>
          </a:r>
          <a:r>
            <a:rPr kumimoji="1" lang="ja-JP" altLang="en-US" dirty="0" smtClean="0"/>
            <a:t>日（火）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[N21]</a:t>
          </a:r>
          <a:r>
            <a:rPr kumimoji="1" lang="ja-JP" altLang="en-US" dirty="0" smtClean="0"/>
            <a:t>　初級ノートテイク</a:t>
          </a:r>
          <a:r>
            <a:rPr kumimoji="1" lang="en-US" altLang="ja-JP" dirty="0" smtClean="0"/>
            <a:t>/</a:t>
          </a:r>
          <a:r>
            <a:rPr kumimoji="1" lang="ja-JP" altLang="en-US" dirty="0" smtClean="0"/>
            <a:t>パソコン通訳・</a:t>
          </a:r>
          <a:r>
            <a:rPr kumimoji="1" lang="ja-JP" altLang="en-US" dirty="0" err="1" smtClean="0"/>
            <a:t>聴覚障がいにつ</a:t>
          </a:r>
          <a:r>
            <a:rPr kumimoji="1" lang="ja-JP" altLang="en-US" dirty="0" smtClean="0"/>
            <a:t>いて　　★</a:t>
          </a:r>
          <a:endParaRPr kumimoji="1" lang="ja-JP" altLang="en-US" dirty="0"/>
        </a:p>
      </dgm:t>
    </dgm:pt>
    <dgm:pt modelId="{181ED33C-A177-4D89-A183-D7F0415E7E43}" type="parTrans" cxnId="{1FE81B96-211A-4737-A732-F423F765FC5D}">
      <dgm:prSet/>
      <dgm:spPr/>
      <dgm:t>
        <a:bodyPr/>
        <a:lstStyle/>
        <a:p>
          <a:endParaRPr kumimoji="1" lang="ja-JP" altLang="en-US"/>
        </a:p>
      </dgm:t>
    </dgm:pt>
    <dgm:pt modelId="{ABD7D37B-989E-4C27-B861-EA045C1FEC6D}" type="sibTrans" cxnId="{1FE81B96-211A-4737-A732-F423F765FC5D}">
      <dgm:prSet/>
      <dgm:spPr/>
      <dgm:t>
        <a:bodyPr/>
        <a:lstStyle/>
        <a:p>
          <a:endParaRPr kumimoji="1" lang="ja-JP" altLang="en-US"/>
        </a:p>
      </dgm:t>
    </dgm:pt>
    <dgm:pt modelId="{F95C58A5-B2AC-4E86-BEDF-9861253988D9}">
      <dgm:prSet phldrT="[テキスト]"/>
      <dgm:spPr/>
      <dgm:t>
        <a:bodyPr/>
        <a:lstStyle/>
        <a:p>
          <a:r>
            <a:rPr kumimoji="1" lang="ja-JP" altLang="en-US" dirty="0" smtClean="0"/>
            <a:t>②　</a:t>
          </a:r>
          <a:r>
            <a:rPr kumimoji="1" lang="en-US" altLang="ja-JP" dirty="0" smtClean="0"/>
            <a:t>26</a:t>
          </a:r>
          <a:r>
            <a:rPr kumimoji="1" lang="ja-JP" altLang="en-US" dirty="0" smtClean="0"/>
            <a:t>日（水）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テキスト校正・</a:t>
          </a:r>
          <a:r>
            <a:rPr kumimoji="1" lang="ja-JP" altLang="en-US" dirty="0" err="1" smtClean="0"/>
            <a:t>視覚障がいにつ</a:t>
          </a:r>
          <a:r>
            <a:rPr kumimoji="1" lang="ja-JP" altLang="en-US" dirty="0" smtClean="0"/>
            <a:t>いて　　 ★</a:t>
          </a:r>
          <a:endParaRPr kumimoji="1" lang="ja-JP" altLang="en-US" dirty="0"/>
        </a:p>
      </dgm:t>
    </dgm:pt>
    <dgm:pt modelId="{0DF06C40-45F7-4379-924D-D2BAE8649BCE}" type="parTrans" cxnId="{119D8650-CDB8-4CE4-A8F7-3C2D4C238281}">
      <dgm:prSet/>
      <dgm:spPr/>
      <dgm:t>
        <a:bodyPr/>
        <a:lstStyle/>
        <a:p>
          <a:endParaRPr kumimoji="1" lang="ja-JP" altLang="en-US"/>
        </a:p>
      </dgm:t>
    </dgm:pt>
    <dgm:pt modelId="{AD87742B-9098-4CC1-A98A-D2E3855B3FB6}" type="sibTrans" cxnId="{119D8650-CDB8-4CE4-A8F7-3C2D4C238281}">
      <dgm:prSet/>
      <dgm:spPr/>
      <dgm:t>
        <a:bodyPr/>
        <a:lstStyle/>
        <a:p>
          <a:endParaRPr kumimoji="1" lang="ja-JP" altLang="en-US"/>
        </a:p>
      </dgm:t>
    </dgm:pt>
    <dgm:pt modelId="{98E65969-29AD-494F-836B-D8AF981BA53D}">
      <dgm:prSet phldrT="[テキスト]"/>
      <dgm:spPr/>
      <dgm:t>
        <a:bodyPr/>
        <a:lstStyle/>
        <a:p>
          <a:r>
            <a:rPr kumimoji="1" lang="ja-JP" altLang="en-US" dirty="0" smtClean="0"/>
            <a:t>④　</a:t>
          </a:r>
          <a:r>
            <a:rPr kumimoji="1" lang="en-US" altLang="ja-JP" dirty="0" smtClean="0"/>
            <a:t>16</a:t>
          </a:r>
          <a:r>
            <a:rPr kumimoji="1" lang="ja-JP" altLang="en-US" dirty="0" smtClean="0"/>
            <a:t>日（火）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[S1]</a:t>
          </a:r>
          <a:r>
            <a:rPr kumimoji="1" lang="ja-JP" altLang="en-US" dirty="0" smtClean="0"/>
            <a:t>　車椅子介助（リフト操作）　　　　　　　　　　　　　　　　　　　  　★</a:t>
          </a:r>
          <a:endParaRPr kumimoji="1" lang="ja-JP" altLang="en-US" dirty="0"/>
        </a:p>
      </dgm:t>
    </dgm:pt>
    <dgm:pt modelId="{6F433A11-588A-4173-9258-BA47DC4B01D3}" type="parTrans" cxnId="{3AA40A33-33A7-49F6-86AC-AD84C916D86F}">
      <dgm:prSet/>
      <dgm:spPr/>
      <dgm:t>
        <a:bodyPr/>
        <a:lstStyle/>
        <a:p>
          <a:endParaRPr kumimoji="1" lang="ja-JP" altLang="en-US"/>
        </a:p>
      </dgm:t>
    </dgm:pt>
    <dgm:pt modelId="{9FDC9579-1FF8-475A-9E34-E6F0498C8B5E}" type="sibTrans" cxnId="{3AA40A33-33A7-49F6-86AC-AD84C916D86F}">
      <dgm:prSet/>
      <dgm:spPr/>
      <dgm:t>
        <a:bodyPr/>
        <a:lstStyle/>
        <a:p>
          <a:endParaRPr kumimoji="1" lang="ja-JP" altLang="en-US"/>
        </a:p>
      </dgm:t>
    </dgm:pt>
    <dgm:pt modelId="{BCC3C36E-FB22-41C0-9151-6DAE155C131C}">
      <dgm:prSet phldrT="[テキスト]"/>
      <dgm:spPr/>
      <dgm:t>
        <a:bodyPr/>
        <a:lstStyle/>
        <a:p>
          <a:r>
            <a:rPr kumimoji="1" lang="ja-JP" altLang="en-US" dirty="0" smtClean="0"/>
            <a:t>⑤　</a:t>
          </a:r>
          <a:r>
            <a:rPr kumimoji="1" lang="en-US" altLang="ja-JP" dirty="0" smtClean="0"/>
            <a:t>18</a:t>
          </a:r>
          <a:r>
            <a:rPr kumimoji="1" lang="ja-JP" altLang="en-US" dirty="0" smtClean="0"/>
            <a:t>日（木）</a:t>
          </a:r>
          <a:r>
            <a:rPr kumimoji="1" lang="en-US" altLang="ja-JP" dirty="0" smtClean="0"/>
            <a:t>2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初級ノートテイク</a:t>
          </a:r>
          <a:r>
            <a:rPr kumimoji="1" lang="en-US" altLang="ja-JP" dirty="0" smtClean="0"/>
            <a:t>/</a:t>
          </a:r>
          <a:r>
            <a:rPr kumimoji="1" lang="ja-JP" altLang="en-US" dirty="0" smtClean="0"/>
            <a:t>パソコン通訳・</a:t>
          </a:r>
          <a:r>
            <a:rPr kumimoji="1" lang="ja-JP" altLang="en-US" dirty="0" err="1" smtClean="0"/>
            <a:t>聴覚障がいにつ</a:t>
          </a:r>
          <a:r>
            <a:rPr kumimoji="1" lang="ja-JP" altLang="en-US" dirty="0" smtClean="0"/>
            <a:t>いて  ★</a:t>
          </a:r>
          <a:endParaRPr kumimoji="1" lang="ja-JP" altLang="en-US" dirty="0"/>
        </a:p>
      </dgm:t>
    </dgm:pt>
    <dgm:pt modelId="{FDB2D72E-31ED-463B-ACBC-2BAF3EBC9D15}" type="parTrans" cxnId="{94156BD5-A2D5-4B06-B31B-EC77E0322A83}">
      <dgm:prSet/>
      <dgm:spPr/>
      <dgm:t>
        <a:bodyPr/>
        <a:lstStyle/>
        <a:p>
          <a:endParaRPr kumimoji="1" lang="ja-JP" altLang="en-US"/>
        </a:p>
      </dgm:t>
    </dgm:pt>
    <dgm:pt modelId="{7FDA1736-D048-4954-88BE-0F1C3C0FAA83}" type="sibTrans" cxnId="{94156BD5-A2D5-4B06-B31B-EC77E0322A83}">
      <dgm:prSet/>
      <dgm:spPr/>
      <dgm:t>
        <a:bodyPr/>
        <a:lstStyle/>
        <a:p>
          <a:endParaRPr kumimoji="1" lang="ja-JP" altLang="en-US"/>
        </a:p>
      </dgm:t>
    </dgm:pt>
    <dgm:pt modelId="{AF05AC84-D9A3-4D6E-852D-4005654A0DDB}">
      <dgm:prSet phldrT="[テキスト]"/>
      <dgm:spPr/>
      <dgm:t>
        <a:bodyPr/>
        <a:lstStyle/>
        <a:p>
          <a:r>
            <a:rPr kumimoji="1" lang="ja-JP" altLang="en-US" dirty="0" smtClean="0"/>
            <a:t>⑥　</a:t>
          </a:r>
          <a:r>
            <a:rPr kumimoji="1" lang="en-US" altLang="ja-JP" dirty="0" smtClean="0"/>
            <a:t>24</a:t>
          </a:r>
          <a:r>
            <a:rPr kumimoji="1" lang="ja-JP" altLang="en-US" dirty="0" smtClean="0"/>
            <a:t>日（水）ランチタイム（</a:t>
          </a:r>
          <a:r>
            <a:rPr kumimoji="1" lang="en-US" altLang="ja-JP" dirty="0" smtClean="0"/>
            <a:t>12</a:t>
          </a:r>
          <a:r>
            <a:rPr kumimoji="1" lang="ja-JP" altLang="en-US" dirty="0" smtClean="0"/>
            <a:t>：</a:t>
          </a:r>
          <a:r>
            <a:rPr kumimoji="1" lang="en-US" altLang="ja-JP" dirty="0" smtClean="0"/>
            <a:t>30-12</a:t>
          </a:r>
          <a:r>
            <a:rPr kumimoji="1" lang="ja-JP" altLang="en-US" dirty="0" smtClean="0"/>
            <a:t>：</a:t>
          </a:r>
          <a:r>
            <a:rPr kumimoji="1" lang="en-US" altLang="ja-JP" dirty="0" smtClean="0"/>
            <a:t>55</a:t>
          </a:r>
          <a:r>
            <a:rPr kumimoji="1" lang="ja-JP" altLang="en-US" dirty="0" smtClean="0"/>
            <a:t>）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テキスト校正②　　 　　　　　　　　★</a:t>
          </a:r>
          <a:endParaRPr kumimoji="1" lang="ja-JP" altLang="en-US" dirty="0"/>
        </a:p>
      </dgm:t>
    </dgm:pt>
    <dgm:pt modelId="{D33764B7-822D-4051-98B8-D414A638A9A4}" type="parTrans" cxnId="{B3275ADF-6B3E-4A65-9344-89B669A320AE}">
      <dgm:prSet/>
      <dgm:spPr/>
      <dgm:t>
        <a:bodyPr/>
        <a:lstStyle/>
        <a:p>
          <a:endParaRPr kumimoji="1" lang="ja-JP" altLang="en-US"/>
        </a:p>
      </dgm:t>
    </dgm:pt>
    <dgm:pt modelId="{31D90A20-FD97-4B1F-BE7A-8BCB1B41216E}" type="sibTrans" cxnId="{B3275ADF-6B3E-4A65-9344-89B669A320AE}">
      <dgm:prSet/>
      <dgm:spPr/>
      <dgm:t>
        <a:bodyPr/>
        <a:lstStyle/>
        <a:p>
          <a:endParaRPr kumimoji="1" lang="ja-JP" altLang="en-US"/>
        </a:p>
      </dgm:t>
    </dgm:pt>
    <dgm:pt modelId="{8AFDBA46-63E5-440B-9052-610DB6460733}">
      <dgm:prSet phldrT="[テキスト]"/>
      <dgm:spPr/>
      <dgm:t>
        <a:bodyPr/>
        <a:lstStyle/>
        <a:p>
          <a:r>
            <a:rPr kumimoji="1" lang="ja-JP" altLang="en-US" dirty="0" smtClean="0"/>
            <a:t>⑦　</a:t>
          </a:r>
          <a:r>
            <a:rPr kumimoji="1" lang="en-US" altLang="ja-JP" dirty="0" smtClean="0"/>
            <a:t>24</a:t>
          </a:r>
          <a:r>
            <a:rPr kumimoji="1" lang="ja-JP" altLang="en-US" dirty="0" smtClean="0"/>
            <a:t>日（水）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ガイドヘルプ・</a:t>
          </a:r>
          <a:r>
            <a:rPr kumimoji="1" lang="ja-JP" altLang="en-US" dirty="0" err="1" smtClean="0"/>
            <a:t>視覚障がいにつ</a:t>
          </a:r>
          <a:r>
            <a:rPr kumimoji="1" lang="ja-JP" altLang="en-US" dirty="0" smtClean="0"/>
            <a:t>いて　 　　　　　　　　　　 ★</a:t>
          </a:r>
          <a:endParaRPr kumimoji="1" lang="ja-JP" altLang="en-US" dirty="0"/>
        </a:p>
      </dgm:t>
    </dgm:pt>
    <dgm:pt modelId="{9A013318-1B40-4B44-AA42-F27FF7B0B99C}" type="parTrans" cxnId="{87ABF19C-EAB3-40C9-AB16-960888EE2AE7}">
      <dgm:prSet/>
      <dgm:spPr/>
      <dgm:t>
        <a:bodyPr/>
        <a:lstStyle/>
        <a:p>
          <a:endParaRPr kumimoji="1" lang="ja-JP" altLang="en-US"/>
        </a:p>
      </dgm:t>
    </dgm:pt>
    <dgm:pt modelId="{D17B0E94-1A42-4055-B177-00070F23EF4C}" type="sibTrans" cxnId="{87ABF19C-EAB3-40C9-AB16-960888EE2AE7}">
      <dgm:prSet/>
      <dgm:spPr/>
      <dgm:t>
        <a:bodyPr/>
        <a:lstStyle/>
        <a:p>
          <a:endParaRPr kumimoji="1" lang="ja-JP" altLang="en-US"/>
        </a:p>
      </dgm:t>
    </dgm:pt>
    <dgm:pt modelId="{33F99BD5-46A2-4AF8-A747-475B8984FBA4}" type="pres">
      <dgm:prSet presAssocID="{F2A51CCB-96EC-47FF-A6A0-CC3B1FFA00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7A008D85-BB28-471F-82F2-84BEB30A0A1B}" type="pres">
      <dgm:prSet presAssocID="{9B510874-0AF4-4F27-B187-746424A86B88}" presName="linNode" presStyleCnt="0"/>
      <dgm:spPr/>
    </dgm:pt>
    <dgm:pt modelId="{21CA4DF1-9037-463D-ADA1-8962F634A0C3}" type="pres">
      <dgm:prSet presAssocID="{9B510874-0AF4-4F27-B187-746424A86B88}" presName="parentText" presStyleLbl="node1" presStyleIdx="0" presStyleCnt="2" custScaleX="47382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563691D-0625-47D0-839D-AD9B36AA9D06}" type="pres">
      <dgm:prSet presAssocID="{9B510874-0AF4-4F27-B187-746424A86B88}" presName="descendantText" presStyleLbl="alignAccFollowNode1" presStyleIdx="0" presStyleCnt="2" custScaleX="125586" custScaleY="11656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740B40-88A8-42B6-BE17-6618E85C576C}" type="pres">
      <dgm:prSet presAssocID="{1227E898-D0BA-42F8-8DEC-D45D258032BF}" presName="sp" presStyleCnt="0"/>
      <dgm:spPr/>
    </dgm:pt>
    <dgm:pt modelId="{3B5C6683-991B-41EF-B812-BFAB81EC894F}" type="pres">
      <dgm:prSet presAssocID="{F5F10400-9451-487B-A0B7-28A41E163682}" presName="linNode" presStyleCnt="0"/>
      <dgm:spPr/>
    </dgm:pt>
    <dgm:pt modelId="{EFB69C20-46FE-4CE4-A25E-D13DC8C48BAF}" type="pres">
      <dgm:prSet presAssocID="{F5F10400-9451-487B-A0B7-28A41E163682}" presName="parentText" presStyleLbl="node1" presStyleIdx="1" presStyleCnt="2" custScaleX="4791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7780CE9-11BA-4ABA-A17C-5BA21D29EBA0}" type="pres">
      <dgm:prSet presAssocID="{F5F10400-9451-487B-A0B7-28A41E163682}" presName="descendantText" presStyleLbl="alignAccFollowNode1" presStyleIdx="1" presStyleCnt="2" custScaleX="125574" custScaleY="12003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5D768EE-DC76-4445-8187-48AE2D7E50DF}" type="presOf" srcId="{9B510874-0AF4-4F27-B187-746424A86B88}" destId="{21CA4DF1-9037-463D-ADA1-8962F634A0C3}" srcOrd="0" destOrd="0" presId="urn:microsoft.com/office/officeart/2005/8/layout/vList5"/>
    <dgm:cxn modelId="{1FE81B96-211A-4737-A732-F423F765FC5D}" srcId="{F5F10400-9451-487B-A0B7-28A41E163682}" destId="{D218F18A-52E9-4FC1-94BB-DE25DB0EDFD3}" srcOrd="0" destOrd="0" parTransId="{181ED33C-A177-4D89-A183-D7F0415E7E43}" sibTransId="{ABD7D37B-989E-4C27-B861-EA045C1FEC6D}"/>
    <dgm:cxn modelId="{119D8650-CDB8-4CE4-A8F7-3C2D4C238281}" srcId="{9B510874-0AF4-4F27-B187-746424A86B88}" destId="{F95C58A5-B2AC-4E86-BEDF-9861253988D9}" srcOrd="1" destOrd="0" parTransId="{0DF06C40-45F7-4379-924D-D2BAE8649BCE}" sibTransId="{AD87742B-9098-4CC1-A98A-D2E3855B3FB6}"/>
    <dgm:cxn modelId="{652E92BD-B38B-47E2-8B0C-9018554EBAAF}" srcId="{F2A51CCB-96EC-47FF-A6A0-CC3B1FFA00EA}" destId="{9B510874-0AF4-4F27-B187-746424A86B88}" srcOrd="0" destOrd="0" parTransId="{657DBFAF-381E-4CE2-92AF-7FFA3403B158}" sibTransId="{1227E898-D0BA-42F8-8DEC-D45D258032BF}"/>
    <dgm:cxn modelId="{1DC206CC-6535-4324-88B1-396107136968}" type="presOf" srcId="{F2A51CCB-96EC-47FF-A6A0-CC3B1FFA00EA}" destId="{33F99BD5-46A2-4AF8-A747-475B8984FBA4}" srcOrd="0" destOrd="0" presId="urn:microsoft.com/office/officeart/2005/8/layout/vList5"/>
    <dgm:cxn modelId="{3AA40A33-33A7-49F6-86AC-AD84C916D86F}" srcId="{F5F10400-9451-487B-A0B7-28A41E163682}" destId="{98E65969-29AD-494F-836B-D8AF981BA53D}" srcOrd="1" destOrd="0" parTransId="{6F433A11-588A-4173-9258-BA47DC4B01D3}" sibTransId="{9FDC9579-1FF8-475A-9E34-E6F0498C8B5E}"/>
    <dgm:cxn modelId="{87ABF19C-EAB3-40C9-AB16-960888EE2AE7}" srcId="{F5F10400-9451-487B-A0B7-28A41E163682}" destId="{8AFDBA46-63E5-440B-9052-610DB6460733}" srcOrd="4" destOrd="0" parTransId="{9A013318-1B40-4B44-AA42-F27FF7B0B99C}" sibTransId="{D17B0E94-1A42-4055-B177-00070F23EF4C}"/>
    <dgm:cxn modelId="{68953D1A-2ACF-4380-8C85-681FA1FEA2BF}" type="presOf" srcId="{BCC3C36E-FB22-41C0-9151-6DAE155C131C}" destId="{A7780CE9-11BA-4ABA-A17C-5BA21D29EBA0}" srcOrd="0" destOrd="2" presId="urn:microsoft.com/office/officeart/2005/8/layout/vList5"/>
    <dgm:cxn modelId="{B3275ADF-6B3E-4A65-9344-89B669A320AE}" srcId="{F5F10400-9451-487B-A0B7-28A41E163682}" destId="{AF05AC84-D9A3-4D6E-852D-4005654A0DDB}" srcOrd="3" destOrd="0" parTransId="{D33764B7-822D-4051-98B8-D414A638A9A4}" sibTransId="{31D90A20-FD97-4B1F-BE7A-8BCB1B41216E}"/>
    <dgm:cxn modelId="{BA545732-7063-4116-B3BD-1D7A87772F28}" type="presOf" srcId="{D218F18A-52E9-4FC1-94BB-DE25DB0EDFD3}" destId="{A7780CE9-11BA-4ABA-A17C-5BA21D29EBA0}" srcOrd="0" destOrd="0" presId="urn:microsoft.com/office/officeart/2005/8/layout/vList5"/>
    <dgm:cxn modelId="{063ACF49-06EB-422E-8DDA-1FDC4A6E84F7}" type="presOf" srcId="{AF05AC84-D9A3-4D6E-852D-4005654A0DDB}" destId="{A7780CE9-11BA-4ABA-A17C-5BA21D29EBA0}" srcOrd="0" destOrd="3" presId="urn:microsoft.com/office/officeart/2005/8/layout/vList5"/>
    <dgm:cxn modelId="{94156BD5-A2D5-4B06-B31B-EC77E0322A83}" srcId="{F5F10400-9451-487B-A0B7-28A41E163682}" destId="{BCC3C36E-FB22-41C0-9151-6DAE155C131C}" srcOrd="2" destOrd="0" parTransId="{FDB2D72E-31ED-463B-ACBC-2BAF3EBC9D15}" sibTransId="{7FDA1736-D048-4954-88BE-0F1C3C0FAA83}"/>
    <dgm:cxn modelId="{97F88010-6D93-4BA2-B4BA-BB58998EB4B4}" type="presOf" srcId="{8AFDBA46-63E5-440B-9052-610DB6460733}" destId="{A7780CE9-11BA-4ABA-A17C-5BA21D29EBA0}" srcOrd="0" destOrd="4" presId="urn:microsoft.com/office/officeart/2005/8/layout/vList5"/>
    <dgm:cxn modelId="{7BD68F87-2F0D-482E-953E-EE4AF49612AA}" srcId="{9B510874-0AF4-4F27-B187-746424A86B88}" destId="{23FEA573-FEDE-41FF-B3F7-F4AE61BD06E1}" srcOrd="0" destOrd="0" parTransId="{E93B24B3-E09D-400F-AC3B-4537330AEFA1}" sibTransId="{6CD03126-3942-4CDF-BD13-92A77712150B}"/>
    <dgm:cxn modelId="{888667BB-0FD3-4DD1-8403-B3CA888444D1}" type="presOf" srcId="{23FEA573-FEDE-41FF-B3F7-F4AE61BD06E1}" destId="{5563691D-0625-47D0-839D-AD9B36AA9D06}" srcOrd="0" destOrd="0" presId="urn:microsoft.com/office/officeart/2005/8/layout/vList5"/>
    <dgm:cxn modelId="{ADFEF372-2C02-4EB7-8B32-8376098D4639}" type="presOf" srcId="{F5F10400-9451-487B-A0B7-28A41E163682}" destId="{EFB69C20-46FE-4CE4-A25E-D13DC8C48BAF}" srcOrd="0" destOrd="0" presId="urn:microsoft.com/office/officeart/2005/8/layout/vList5"/>
    <dgm:cxn modelId="{B2A567E8-FDAA-4832-9760-967B2C8FB857}" type="presOf" srcId="{98E65969-29AD-494F-836B-D8AF981BA53D}" destId="{A7780CE9-11BA-4ABA-A17C-5BA21D29EBA0}" srcOrd="0" destOrd="1" presId="urn:microsoft.com/office/officeart/2005/8/layout/vList5"/>
    <dgm:cxn modelId="{C358F05E-172E-4FF1-99AC-D7AB868712EB}" type="presOf" srcId="{F95C58A5-B2AC-4E86-BEDF-9861253988D9}" destId="{5563691D-0625-47D0-839D-AD9B36AA9D06}" srcOrd="0" destOrd="1" presId="urn:microsoft.com/office/officeart/2005/8/layout/vList5"/>
    <dgm:cxn modelId="{00BD75A4-FA6B-485A-A54D-B71DF6DC730D}" srcId="{F2A51CCB-96EC-47FF-A6A0-CC3B1FFA00EA}" destId="{F5F10400-9451-487B-A0B7-28A41E163682}" srcOrd="1" destOrd="0" parTransId="{D81911A9-4B81-4B7A-BB8D-A3C7827BBA59}" sibTransId="{B7779FAF-845F-4DB1-A142-47C7A7885D89}"/>
    <dgm:cxn modelId="{FEE1E8CD-39B0-4E14-8E61-FAC932C78DA9}" type="presParOf" srcId="{33F99BD5-46A2-4AF8-A747-475B8984FBA4}" destId="{7A008D85-BB28-471F-82F2-84BEB30A0A1B}" srcOrd="0" destOrd="0" presId="urn:microsoft.com/office/officeart/2005/8/layout/vList5"/>
    <dgm:cxn modelId="{9E6909CF-0D2A-4D19-8D11-E1EEBCC5DA1F}" type="presParOf" srcId="{7A008D85-BB28-471F-82F2-84BEB30A0A1B}" destId="{21CA4DF1-9037-463D-ADA1-8962F634A0C3}" srcOrd="0" destOrd="0" presId="urn:microsoft.com/office/officeart/2005/8/layout/vList5"/>
    <dgm:cxn modelId="{728A297D-E78F-4DD5-8FE0-D5243D537786}" type="presParOf" srcId="{7A008D85-BB28-471F-82F2-84BEB30A0A1B}" destId="{5563691D-0625-47D0-839D-AD9B36AA9D06}" srcOrd="1" destOrd="0" presId="urn:microsoft.com/office/officeart/2005/8/layout/vList5"/>
    <dgm:cxn modelId="{0DB68211-7F5B-4F94-BB30-2BCD8B112231}" type="presParOf" srcId="{33F99BD5-46A2-4AF8-A747-475B8984FBA4}" destId="{3E740B40-88A8-42B6-BE17-6618E85C576C}" srcOrd="1" destOrd="0" presId="urn:microsoft.com/office/officeart/2005/8/layout/vList5"/>
    <dgm:cxn modelId="{39AABB81-7297-4915-8799-88B7B4BA2EAC}" type="presParOf" srcId="{33F99BD5-46A2-4AF8-A747-475B8984FBA4}" destId="{3B5C6683-991B-41EF-B812-BFAB81EC894F}" srcOrd="2" destOrd="0" presId="urn:microsoft.com/office/officeart/2005/8/layout/vList5"/>
    <dgm:cxn modelId="{6F45E0DC-8622-4D63-9956-97B5F584326C}" type="presParOf" srcId="{3B5C6683-991B-41EF-B812-BFAB81EC894F}" destId="{EFB69C20-46FE-4CE4-A25E-D13DC8C48BAF}" srcOrd="0" destOrd="0" presId="urn:microsoft.com/office/officeart/2005/8/layout/vList5"/>
    <dgm:cxn modelId="{2EAB314C-335C-4E6E-B630-47FCB6C05B96}" type="presParOf" srcId="{3B5C6683-991B-41EF-B812-BFAB81EC894F}" destId="{A7780CE9-11BA-4ABA-A17C-5BA21D29EBA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A51CCB-96EC-47FF-A6A0-CC3B1FFA00EA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9B510874-0AF4-4F27-B187-746424A86B88}">
      <dgm:prSet phldrT="[テキスト]"/>
      <dgm:spPr/>
      <dgm:t>
        <a:bodyPr/>
        <a:lstStyle/>
        <a:p>
          <a:r>
            <a:rPr kumimoji="1" lang="en-US" altLang="ja-JP" dirty="0" smtClean="0"/>
            <a:t>6</a:t>
          </a:r>
          <a:r>
            <a:rPr kumimoji="1" lang="ja-JP" altLang="en-US" dirty="0" smtClean="0"/>
            <a:t>月</a:t>
          </a:r>
          <a:endParaRPr kumimoji="1" lang="ja-JP" altLang="en-US" dirty="0"/>
        </a:p>
      </dgm:t>
    </dgm:pt>
    <dgm:pt modelId="{657DBFAF-381E-4CE2-92AF-7FFA3403B158}" type="parTrans" cxnId="{652E92BD-B38B-47E2-8B0C-9018554EBAAF}">
      <dgm:prSet/>
      <dgm:spPr/>
      <dgm:t>
        <a:bodyPr/>
        <a:lstStyle/>
        <a:p>
          <a:endParaRPr kumimoji="1" lang="ja-JP" altLang="en-US"/>
        </a:p>
      </dgm:t>
    </dgm:pt>
    <dgm:pt modelId="{1227E898-D0BA-42F8-8DEC-D45D258032BF}" type="sibTrans" cxnId="{652E92BD-B38B-47E2-8B0C-9018554EBAAF}">
      <dgm:prSet/>
      <dgm:spPr/>
      <dgm:t>
        <a:bodyPr/>
        <a:lstStyle/>
        <a:p>
          <a:endParaRPr kumimoji="1" lang="ja-JP" altLang="en-US"/>
        </a:p>
      </dgm:t>
    </dgm:pt>
    <dgm:pt modelId="{23FEA573-FEDE-41FF-B3F7-F4AE61BD06E1}">
      <dgm:prSet phldrT="[テキスト]"/>
      <dgm:spPr/>
      <dgm:t>
        <a:bodyPr/>
        <a:lstStyle/>
        <a:p>
          <a:r>
            <a:rPr kumimoji="1" lang="ja-JP" altLang="en-US" dirty="0" smtClean="0"/>
            <a:t>⑧     </a:t>
          </a:r>
          <a:r>
            <a:rPr kumimoji="1" lang="en-US" altLang="ja-JP" dirty="0" smtClean="0"/>
            <a:t>6</a:t>
          </a:r>
          <a:r>
            <a:rPr kumimoji="1" lang="ja-JP" altLang="en-US" dirty="0" smtClean="0"/>
            <a:t>日（火）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[N21]</a:t>
          </a:r>
          <a:r>
            <a:rPr kumimoji="1" lang="ja-JP" altLang="en-US" dirty="0" smtClean="0"/>
            <a:t>　パソコン通訳基礎</a:t>
          </a:r>
          <a:endParaRPr kumimoji="1" lang="ja-JP" altLang="en-US" dirty="0"/>
        </a:p>
      </dgm:t>
    </dgm:pt>
    <dgm:pt modelId="{E93B24B3-E09D-400F-AC3B-4537330AEFA1}" type="parTrans" cxnId="{7BD68F87-2F0D-482E-953E-EE4AF49612AA}">
      <dgm:prSet/>
      <dgm:spPr/>
      <dgm:t>
        <a:bodyPr/>
        <a:lstStyle/>
        <a:p>
          <a:endParaRPr kumimoji="1" lang="ja-JP" altLang="en-US"/>
        </a:p>
      </dgm:t>
    </dgm:pt>
    <dgm:pt modelId="{6CD03126-3942-4CDF-BD13-92A77712150B}" type="sibTrans" cxnId="{7BD68F87-2F0D-482E-953E-EE4AF49612AA}">
      <dgm:prSet/>
      <dgm:spPr/>
      <dgm:t>
        <a:bodyPr/>
        <a:lstStyle/>
        <a:p>
          <a:endParaRPr kumimoji="1" lang="ja-JP" altLang="en-US"/>
        </a:p>
      </dgm:t>
    </dgm:pt>
    <dgm:pt modelId="{F5F10400-9451-487B-A0B7-28A41E163682}">
      <dgm:prSet phldrT="[テキスト]"/>
      <dgm:spPr/>
      <dgm:t>
        <a:bodyPr/>
        <a:lstStyle/>
        <a:p>
          <a:r>
            <a:rPr kumimoji="1" lang="en-US" altLang="ja-JP" dirty="0" smtClean="0"/>
            <a:t>7</a:t>
          </a:r>
          <a:r>
            <a:rPr kumimoji="1" lang="ja-JP" altLang="en-US" dirty="0" smtClean="0"/>
            <a:t>月</a:t>
          </a:r>
          <a:endParaRPr kumimoji="1" lang="ja-JP" altLang="en-US" dirty="0"/>
        </a:p>
      </dgm:t>
    </dgm:pt>
    <dgm:pt modelId="{D81911A9-4B81-4B7A-BB8D-A3C7827BBA59}" type="parTrans" cxnId="{00BD75A4-FA6B-485A-A54D-B71DF6DC730D}">
      <dgm:prSet/>
      <dgm:spPr/>
      <dgm:t>
        <a:bodyPr/>
        <a:lstStyle/>
        <a:p>
          <a:endParaRPr kumimoji="1" lang="ja-JP" altLang="en-US"/>
        </a:p>
      </dgm:t>
    </dgm:pt>
    <dgm:pt modelId="{B7779FAF-845F-4DB1-A142-47C7A7885D89}" type="sibTrans" cxnId="{00BD75A4-FA6B-485A-A54D-B71DF6DC730D}">
      <dgm:prSet/>
      <dgm:spPr/>
      <dgm:t>
        <a:bodyPr/>
        <a:lstStyle/>
        <a:p>
          <a:endParaRPr kumimoji="1" lang="ja-JP" altLang="en-US"/>
        </a:p>
      </dgm:t>
    </dgm:pt>
    <dgm:pt modelId="{D218F18A-52E9-4FC1-94BB-DE25DB0EDFD3}">
      <dgm:prSet phldrT="[テキスト]"/>
      <dgm:spPr/>
      <dgm:t>
        <a:bodyPr/>
        <a:lstStyle/>
        <a:p>
          <a:r>
            <a:rPr kumimoji="1" lang="ja-JP" altLang="en-US" dirty="0" smtClean="0"/>
            <a:t>⑬　</a:t>
          </a:r>
          <a:r>
            <a:rPr kumimoji="1" lang="en-US" altLang="ja-JP" dirty="0" smtClean="0"/>
            <a:t>  5</a:t>
          </a:r>
          <a:r>
            <a:rPr kumimoji="1" lang="ja-JP" altLang="en-US" dirty="0" smtClean="0"/>
            <a:t>日（水）ランチタイム（</a:t>
          </a:r>
          <a:r>
            <a:rPr kumimoji="1" lang="en-US" altLang="ja-JP" dirty="0" smtClean="0"/>
            <a:t>12</a:t>
          </a:r>
          <a:r>
            <a:rPr kumimoji="1" lang="ja-JP" altLang="en-US" dirty="0" smtClean="0"/>
            <a:t>：</a:t>
          </a:r>
          <a:r>
            <a:rPr kumimoji="1" lang="en-US" altLang="ja-JP" dirty="0" smtClean="0"/>
            <a:t>30-12</a:t>
          </a:r>
          <a:r>
            <a:rPr kumimoji="1" lang="ja-JP" altLang="en-US" dirty="0" smtClean="0"/>
            <a:t>：</a:t>
          </a:r>
          <a:r>
            <a:rPr kumimoji="1" lang="en-US" altLang="ja-JP" dirty="0" smtClean="0"/>
            <a:t>55</a:t>
          </a:r>
          <a:r>
            <a:rPr kumimoji="1" lang="ja-JP" altLang="en-US" dirty="0" smtClean="0"/>
            <a:t>）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テキスト校正④　★</a:t>
          </a:r>
          <a:endParaRPr kumimoji="1" lang="ja-JP" altLang="en-US" dirty="0"/>
        </a:p>
      </dgm:t>
    </dgm:pt>
    <dgm:pt modelId="{181ED33C-A177-4D89-A183-D7F0415E7E43}" type="parTrans" cxnId="{1FE81B96-211A-4737-A732-F423F765FC5D}">
      <dgm:prSet/>
      <dgm:spPr/>
      <dgm:t>
        <a:bodyPr/>
        <a:lstStyle/>
        <a:p>
          <a:endParaRPr kumimoji="1" lang="ja-JP" altLang="en-US"/>
        </a:p>
      </dgm:t>
    </dgm:pt>
    <dgm:pt modelId="{ABD7D37B-989E-4C27-B861-EA045C1FEC6D}" type="sibTrans" cxnId="{1FE81B96-211A-4737-A732-F423F765FC5D}">
      <dgm:prSet/>
      <dgm:spPr/>
      <dgm:t>
        <a:bodyPr/>
        <a:lstStyle/>
        <a:p>
          <a:endParaRPr kumimoji="1" lang="ja-JP" altLang="en-US"/>
        </a:p>
      </dgm:t>
    </dgm:pt>
    <dgm:pt modelId="{B53EDB34-4A54-49AC-A493-1EC4D0B4CBEE}">
      <dgm:prSet phldrT="[テキスト]"/>
      <dgm:spPr/>
      <dgm:t>
        <a:bodyPr/>
        <a:lstStyle/>
        <a:p>
          <a:r>
            <a:rPr kumimoji="1" lang="ja-JP" altLang="en-US" dirty="0" smtClean="0"/>
            <a:t>⑨　</a:t>
          </a:r>
          <a:r>
            <a:rPr kumimoji="1" lang="en-US" altLang="ja-JP" dirty="0" smtClean="0"/>
            <a:t>13</a:t>
          </a:r>
          <a:r>
            <a:rPr kumimoji="1" lang="ja-JP" altLang="en-US" dirty="0" smtClean="0"/>
            <a:t>日（火）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[S1]</a:t>
          </a:r>
          <a:r>
            <a:rPr kumimoji="1" lang="ja-JP" altLang="en-US" dirty="0" smtClean="0"/>
            <a:t>　代筆・車椅子介助・肢体不自由について　　　 ★</a:t>
          </a:r>
          <a:endParaRPr kumimoji="1" lang="ja-JP" altLang="en-US" dirty="0"/>
        </a:p>
      </dgm:t>
    </dgm:pt>
    <dgm:pt modelId="{B485DD20-8886-40D4-8388-5EF47300EB38}" type="parTrans" cxnId="{1369C456-6100-4CDD-9F05-8E5F0E44B827}">
      <dgm:prSet/>
      <dgm:spPr/>
      <dgm:t>
        <a:bodyPr/>
        <a:lstStyle/>
        <a:p>
          <a:endParaRPr kumimoji="1" lang="ja-JP" altLang="en-US"/>
        </a:p>
      </dgm:t>
    </dgm:pt>
    <dgm:pt modelId="{5AFA0BC1-5367-4E81-88FE-A25171109A1C}" type="sibTrans" cxnId="{1369C456-6100-4CDD-9F05-8E5F0E44B827}">
      <dgm:prSet/>
      <dgm:spPr/>
      <dgm:t>
        <a:bodyPr/>
        <a:lstStyle/>
        <a:p>
          <a:endParaRPr kumimoji="1" lang="ja-JP" altLang="en-US"/>
        </a:p>
      </dgm:t>
    </dgm:pt>
    <dgm:pt modelId="{DA2D19B5-9AB3-4ED7-B746-622290A595BE}">
      <dgm:prSet phldrT="[テキスト]"/>
      <dgm:spPr/>
      <dgm:t>
        <a:bodyPr/>
        <a:lstStyle/>
        <a:p>
          <a:r>
            <a:rPr kumimoji="1" lang="ja-JP" altLang="en-US" dirty="0" smtClean="0"/>
            <a:t>⑩　</a:t>
          </a:r>
          <a:r>
            <a:rPr kumimoji="1" lang="en-US" altLang="ja-JP" dirty="0" smtClean="0"/>
            <a:t>15</a:t>
          </a:r>
          <a:r>
            <a:rPr kumimoji="1" lang="ja-JP" altLang="en-US" dirty="0" smtClean="0"/>
            <a:t>日（木）</a:t>
          </a:r>
          <a:r>
            <a:rPr kumimoji="1" lang="en-US" altLang="ja-JP" dirty="0" smtClean="0"/>
            <a:t>2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パソコン通訳基礎</a:t>
          </a:r>
          <a:endParaRPr kumimoji="1" lang="ja-JP" altLang="en-US" dirty="0"/>
        </a:p>
      </dgm:t>
    </dgm:pt>
    <dgm:pt modelId="{6BEA7935-7DBF-4C3B-A111-BE9B3380AE43}" type="parTrans" cxnId="{4F1BE323-A09C-4DC8-98F5-C99C44D54ADF}">
      <dgm:prSet/>
      <dgm:spPr/>
      <dgm:t>
        <a:bodyPr/>
        <a:lstStyle/>
        <a:p>
          <a:endParaRPr kumimoji="1" lang="ja-JP" altLang="en-US"/>
        </a:p>
      </dgm:t>
    </dgm:pt>
    <dgm:pt modelId="{A0B270FF-621D-44D1-8C07-3F91CADC7E94}" type="sibTrans" cxnId="{4F1BE323-A09C-4DC8-98F5-C99C44D54ADF}">
      <dgm:prSet/>
      <dgm:spPr/>
      <dgm:t>
        <a:bodyPr/>
        <a:lstStyle/>
        <a:p>
          <a:endParaRPr kumimoji="1" lang="ja-JP" altLang="en-US"/>
        </a:p>
      </dgm:t>
    </dgm:pt>
    <dgm:pt modelId="{D2553995-38B7-4188-940B-D27521E5719C}">
      <dgm:prSet phldrT="[テキスト]"/>
      <dgm:spPr/>
      <dgm:t>
        <a:bodyPr/>
        <a:lstStyle/>
        <a:p>
          <a:r>
            <a:rPr kumimoji="1" lang="ja-JP" altLang="en-US" dirty="0" smtClean="0"/>
            <a:t>⑪　</a:t>
          </a:r>
          <a:r>
            <a:rPr kumimoji="1" lang="en-US" altLang="ja-JP" dirty="0" smtClean="0"/>
            <a:t>21</a:t>
          </a:r>
          <a:r>
            <a:rPr kumimoji="1" lang="ja-JP" altLang="en-US" dirty="0" smtClean="0"/>
            <a:t>日（水）ランチタイム（</a:t>
          </a:r>
          <a:r>
            <a:rPr kumimoji="1" lang="en-US" altLang="ja-JP" dirty="0" smtClean="0"/>
            <a:t>12</a:t>
          </a:r>
          <a:r>
            <a:rPr kumimoji="1" lang="ja-JP" altLang="en-US" dirty="0" smtClean="0"/>
            <a:t>：</a:t>
          </a:r>
          <a:r>
            <a:rPr kumimoji="1" lang="en-US" altLang="ja-JP" dirty="0" smtClean="0"/>
            <a:t>30-12</a:t>
          </a:r>
          <a:r>
            <a:rPr kumimoji="1" lang="ja-JP" altLang="en-US" dirty="0" smtClean="0"/>
            <a:t>：</a:t>
          </a:r>
          <a:r>
            <a:rPr kumimoji="1" lang="en-US" altLang="ja-JP" dirty="0" smtClean="0"/>
            <a:t>55</a:t>
          </a:r>
          <a:r>
            <a:rPr kumimoji="1" lang="ja-JP" altLang="en-US" dirty="0" smtClean="0"/>
            <a:t>）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テキスト校正③         ★</a:t>
          </a:r>
          <a:endParaRPr kumimoji="1" lang="ja-JP" altLang="en-US" dirty="0"/>
        </a:p>
      </dgm:t>
    </dgm:pt>
    <dgm:pt modelId="{3763D80B-056C-458A-9B6F-8183FB02EA61}" type="parTrans" cxnId="{E5B2C110-5D6A-4DB1-A739-29AE5619AAB2}">
      <dgm:prSet/>
      <dgm:spPr/>
      <dgm:t>
        <a:bodyPr/>
        <a:lstStyle/>
        <a:p>
          <a:endParaRPr kumimoji="1" lang="ja-JP" altLang="en-US"/>
        </a:p>
      </dgm:t>
    </dgm:pt>
    <dgm:pt modelId="{2735D24B-85EB-4CE8-8107-CB8BC1AAEE51}" type="sibTrans" cxnId="{E5B2C110-5D6A-4DB1-A739-29AE5619AAB2}">
      <dgm:prSet/>
      <dgm:spPr/>
      <dgm:t>
        <a:bodyPr/>
        <a:lstStyle/>
        <a:p>
          <a:endParaRPr kumimoji="1" lang="ja-JP" altLang="en-US"/>
        </a:p>
      </dgm:t>
    </dgm:pt>
    <dgm:pt modelId="{5C6F7F4A-11AB-447F-933C-C8076B8385FC}">
      <dgm:prSet phldrT="[テキスト]"/>
      <dgm:spPr/>
      <dgm:t>
        <a:bodyPr/>
        <a:lstStyle/>
        <a:p>
          <a:r>
            <a:rPr kumimoji="1" lang="ja-JP" altLang="en-US" dirty="0" smtClean="0"/>
            <a:t>⑫　</a:t>
          </a:r>
          <a:r>
            <a:rPr kumimoji="1" lang="en-US" altLang="ja-JP" dirty="0" smtClean="0"/>
            <a:t>21</a:t>
          </a:r>
          <a:r>
            <a:rPr kumimoji="1" lang="ja-JP" altLang="en-US" dirty="0" smtClean="0"/>
            <a:t>日（水）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テキスト校正　　　　　　　　　　                        ★</a:t>
          </a:r>
          <a:endParaRPr kumimoji="1" lang="ja-JP" altLang="en-US" dirty="0"/>
        </a:p>
      </dgm:t>
    </dgm:pt>
    <dgm:pt modelId="{8330EB4D-21EA-4FF4-8D09-978B9A61A1F5}" type="parTrans" cxnId="{CEE87934-A59F-4EC8-957C-D3664F731DC0}">
      <dgm:prSet/>
      <dgm:spPr/>
      <dgm:t>
        <a:bodyPr/>
        <a:lstStyle/>
        <a:p>
          <a:endParaRPr kumimoji="1" lang="ja-JP" altLang="en-US"/>
        </a:p>
      </dgm:t>
    </dgm:pt>
    <dgm:pt modelId="{B47BDC93-8A3B-4398-BD39-014864B53152}" type="sibTrans" cxnId="{CEE87934-A59F-4EC8-957C-D3664F731DC0}">
      <dgm:prSet/>
      <dgm:spPr/>
      <dgm:t>
        <a:bodyPr/>
        <a:lstStyle/>
        <a:p>
          <a:endParaRPr kumimoji="1" lang="ja-JP" altLang="en-US"/>
        </a:p>
      </dgm:t>
    </dgm:pt>
    <dgm:pt modelId="{73712F93-0B07-43AE-AA52-A99E619B13A1}">
      <dgm:prSet phldrT="[テキスト]"/>
      <dgm:spPr/>
      <dgm:t>
        <a:bodyPr/>
        <a:lstStyle/>
        <a:p>
          <a:r>
            <a:rPr kumimoji="1" lang="ja-JP" altLang="en-US" dirty="0" smtClean="0"/>
            <a:t>⑭　</a:t>
          </a:r>
          <a:r>
            <a:rPr kumimoji="1" lang="en-US" altLang="ja-JP" dirty="0" smtClean="0"/>
            <a:t> 5</a:t>
          </a:r>
          <a:r>
            <a:rPr kumimoji="1" lang="ja-JP" altLang="en-US" dirty="0" smtClean="0"/>
            <a:t>日（水）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ガイドヘルプ　　　　　　　　　　　 　　　　　 ★</a:t>
          </a:r>
          <a:endParaRPr kumimoji="1" lang="ja-JP" altLang="en-US" dirty="0"/>
        </a:p>
      </dgm:t>
    </dgm:pt>
    <dgm:pt modelId="{6E338FEE-716F-429D-AD23-2400BF19B6D8}" type="parTrans" cxnId="{021FE1AC-C02D-457B-8575-F90C791EAD53}">
      <dgm:prSet/>
      <dgm:spPr/>
      <dgm:t>
        <a:bodyPr/>
        <a:lstStyle/>
        <a:p>
          <a:endParaRPr kumimoji="1" lang="ja-JP" altLang="en-US"/>
        </a:p>
      </dgm:t>
    </dgm:pt>
    <dgm:pt modelId="{2B4CFFAA-7C6C-4FE2-9CA8-B92A465442FB}" type="sibTrans" cxnId="{021FE1AC-C02D-457B-8575-F90C791EAD53}">
      <dgm:prSet/>
      <dgm:spPr/>
      <dgm:t>
        <a:bodyPr/>
        <a:lstStyle/>
        <a:p>
          <a:endParaRPr kumimoji="1" lang="ja-JP" altLang="en-US"/>
        </a:p>
      </dgm:t>
    </dgm:pt>
    <dgm:pt modelId="{DCC79462-5D71-4C84-A5C5-9099244EEF1D}">
      <dgm:prSet phldrT="[テキスト]"/>
      <dgm:spPr/>
      <dgm:t>
        <a:bodyPr/>
        <a:lstStyle/>
        <a:p>
          <a:r>
            <a:rPr kumimoji="1" lang="ja-JP" altLang="en-US" dirty="0" smtClean="0"/>
            <a:t>⑮　</a:t>
          </a:r>
          <a:r>
            <a:rPr kumimoji="1" lang="en-US" altLang="ja-JP" dirty="0" smtClean="0"/>
            <a:t>11</a:t>
          </a:r>
          <a:r>
            <a:rPr kumimoji="1" lang="ja-JP" altLang="en-US" dirty="0" smtClean="0"/>
            <a:t>日（火）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[N21]</a:t>
          </a:r>
          <a:r>
            <a:rPr kumimoji="1" lang="ja-JP" altLang="en-US" dirty="0" smtClean="0"/>
            <a:t>　パソコン通訳基礎</a:t>
          </a:r>
          <a:endParaRPr kumimoji="1" lang="ja-JP" altLang="en-US" dirty="0"/>
        </a:p>
      </dgm:t>
    </dgm:pt>
    <dgm:pt modelId="{CE26B75A-5705-41A4-B40D-804CD55512F4}" type="parTrans" cxnId="{55A0B7E6-BF6E-4ACB-94F3-D08478C7EB50}">
      <dgm:prSet/>
      <dgm:spPr/>
      <dgm:t>
        <a:bodyPr/>
        <a:lstStyle/>
        <a:p>
          <a:endParaRPr kumimoji="1" lang="ja-JP" altLang="en-US"/>
        </a:p>
      </dgm:t>
    </dgm:pt>
    <dgm:pt modelId="{BE789AFB-5AC5-41B6-B81C-A0863F504761}" type="sibTrans" cxnId="{55A0B7E6-BF6E-4ACB-94F3-D08478C7EB50}">
      <dgm:prSet/>
      <dgm:spPr/>
      <dgm:t>
        <a:bodyPr/>
        <a:lstStyle/>
        <a:p>
          <a:endParaRPr kumimoji="1" lang="ja-JP" altLang="en-US"/>
        </a:p>
      </dgm:t>
    </dgm:pt>
    <dgm:pt modelId="{3F5A9468-3E74-4F29-8042-AD511D0E27C3}">
      <dgm:prSet phldrT="[テキスト]"/>
      <dgm:spPr/>
      <dgm:t>
        <a:bodyPr/>
        <a:lstStyle/>
        <a:p>
          <a:r>
            <a:rPr kumimoji="1" lang="ja-JP" altLang="en-US" dirty="0" smtClean="0"/>
            <a:t>⑯　</a:t>
          </a:r>
          <a:r>
            <a:rPr kumimoji="1" lang="en-US" altLang="ja-JP" dirty="0" smtClean="0"/>
            <a:t>18</a:t>
          </a:r>
          <a:r>
            <a:rPr kumimoji="1" lang="ja-JP" altLang="en-US" dirty="0" smtClean="0"/>
            <a:t>日（火）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[S1]</a:t>
          </a:r>
          <a:r>
            <a:rPr kumimoji="1" lang="ja-JP" altLang="en-US" dirty="0" smtClean="0"/>
            <a:t>　ストレッチ・肢体不自由について　　　　　　  ★</a:t>
          </a:r>
          <a:endParaRPr kumimoji="1" lang="ja-JP" altLang="en-US" dirty="0"/>
        </a:p>
      </dgm:t>
    </dgm:pt>
    <dgm:pt modelId="{3D7AA300-C71F-4B06-9D57-5E1B6B60B99A}" type="parTrans" cxnId="{9E1C0DDF-F583-42CB-995A-06539BEBBE83}">
      <dgm:prSet/>
      <dgm:spPr/>
      <dgm:t>
        <a:bodyPr/>
        <a:lstStyle/>
        <a:p>
          <a:endParaRPr kumimoji="1" lang="ja-JP" altLang="en-US"/>
        </a:p>
      </dgm:t>
    </dgm:pt>
    <dgm:pt modelId="{60F7DBD0-F501-47D5-BF31-48D7F5B73EF3}" type="sibTrans" cxnId="{9E1C0DDF-F583-42CB-995A-06539BEBBE83}">
      <dgm:prSet/>
      <dgm:spPr/>
      <dgm:t>
        <a:bodyPr/>
        <a:lstStyle/>
        <a:p>
          <a:endParaRPr kumimoji="1" lang="ja-JP" altLang="en-US"/>
        </a:p>
      </dgm:t>
    </dgm:pt>
    <dgm:pt modelId="{0C6657B5-EFC8-4782-8BB3-5DE1003C3B96}">
      <dgm:prSet phldrT="[テキスト]"/>
      <dgm:spPr/>
      <dgm:t>
        <a:bodyPr/>
        <a:lstStyle/>
        <a:p>
          <a:r>
            <a:rPr kumimoji="1" lang="ja-JP" altLang="en-US" dirty="0" smtClean="0"/>
            <a:t>⑰　</a:t>
          </a:r>
          <a:r>
            <a:rPr kumimoji="1" lang="en-US" altLang="ja-JP" dirty="0" smtClean="0"/>
            <a:t>20</a:t>
          </a:r>
          <a:r>
            <a:rPr kumimoji="1" lang="ja-JP" altLang="en-US" dirty="0" smtClean="0"/>
            <a:t>日（木）</a:t>
          </a:r>
          <a:r>
            <a:rPr kumimoji="1" lang="en-US" altLang="ja-JP" dirty="0" smtClean="0"/>
            <a:t>2</a:t>
          </a:r>
          <a:r>
            <a:rPr kumimoji="1" lang="ja-JP" altLang="en-US" dirty="0" smtClean="0"/>
            <a:t>講時</a:t>
          </a:r>
          <a:r>
            <a:rPr kumimoji="1" lang="en-US" altLang="ja-JP" dirty="0" smtClean="0"/>
            <a:t>[RY310]</a:t>
          </a:r>
          <a:r>
            <a:rPr kumimoji="1" lang="ja-JP" altLang="en-US" dirty="0" smtClean="0"/>
            <a:t>　パソコン通訳基礎</a:t>
          </a:r>
          <a:endParaRPr kumimoji="1" lang="ja-JP" altLang="en-US" dirty="0"/>
        </a:p>
      </dgm:t>
    </dgm:pt>
    <dgm:pt modelId="{6DB0311A-353E-435B-B2A6-828796B4EE04}" type="parTrans" cxnId="{352C15DD-9B48-4A39-B4A2-17A00B05C17D}">
      <dgm:prSet/>
      <dgm:spPr/>
      <dgm:t>
        <a:bodyPr/>
        <a:lstStyle/>
        <a:p>
          <a:endParaRPr kumimoji="1" lang="ja-JP" altLang="en-US"/>
        </a:p>
      </dgm:t>
    </dgm:pt>
    <dgm:pt modelId="{C73F1283-74AA-4D51-B6BF-BF68004470B7}" type="sibTrans" cxnId="{352C15DD-9B48-4A39-B4A2-17A00B05C17D}">
      <dgm:prSet/>
      <dgm:spPr/>
      <dgm:t>
        <a:bodyPr/>
        <a:lstStyle/>
        <a:p>
          <a:endParaRPr kumimoji="1" lang="ja-JP" altLang="en-US"/>
        </a:p>
      </dgm:t>
    </dgm:pt>
    <dgm:pt modelId="{33F99BD5-46A2-4AF8-A747-475B8984FBA4}" type="pres">
      <dgm:prSet presAssocID="{F2A51CCB-96EC-47FF-A6A0-CC3B1FFA00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7A008D85-BB28-471F-82F2-84BEB30A0A1B}" type="pres">
      <dgm:prSet presAssocID="{9B510874-0AF4-4F27-B187-746424A86B88}" presName="linNode" presStyleCnt="0"/>
      <dgm:spPr/>
    </dgm:pt>
    <dgm:pt modelId="{21CA4DF1-9037-463D-ADA1-8962F634A0C3}" type="pres">
      <dgm:prSet presAssocID="{9B510874-0AF4-4F27-B187-746424A86B88}" presName="parentText" presStyleLbl="node1" presStyleIdx="0" presStyleCnt="2" custScaleX="47382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563691D-0625-47D0-839D-AD9B36AA9D06}" type="pres">
      <dgm:prSet presAssocID="{9B510874-0AF4-4F27-B187-746424A86B88}" presName="descendantText" presStyleLbl="alignAccFollowNode1" presStyleIdx="0" presStyleCnt="2" custScaleX="126159" custScaleY="12091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740B40-88A8-42B6-BE17-6618E85C576C}" type="pres">
      <dgm:prSet presAssocID="{1227E898-D0BA-42F8-8DEC-D45D258032BF}" presName="sp" presStyleCnt="0"/>
      <dgm:spPr/>
    </dgm:pt>
    <dgm:pt modelId="{3B5C6683-991B-41EF-B812-BFAB81EC894F}" type="pres">
      <dgm:prSet presAssocID="{F5F10400-9451-487B-A0B7-28A41E163682}" presName="linNode" presStyleCnt="0"/>
      <dgm:spPr/>
    </dgm:pt>
    <dgm:pt modelId="{EFB69C20-46FE-4CE4-A25E-D13DC8C48BAF}" type="pres">
      <dgm:prSet presAssocID="{F5F10400-9451-487B-A0B7-28A41E163682}" presName="parentText" presStyleLbl="node1" presStyleIdx="1" presStyleCnt="2" custScaleX="4791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7780CE9-11BA-4ABA-A17C-5BA21D29EBA0}" type="pres">
      <dgm:prSet presAssocID="{F5F10400-9451-487B-A0B7-28A41E163682}" presName="descendantText" presStyleLbl="alignAccFollowNode1" presStyleIdx="1" presStyleCnt="2" custScaleX="125288" custScaleY="11444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21FE1AC-C02D-457B-8575-F90C791EAD53}" srcId="{F5F10400-9451-487B-A0B7-28A41E163682}" destId="{73712F93-0B07-43AE-AA52-A99E619B13A1}" srcOrd="1" destOrd="0" parTransId="{6E338FEE-716F-429D-AD23-2400BF19B6D8}" sibTransId="{2B4CFFAA-7C6C-4FE2-9CA8-B92A465442FB}"/>
    <dgm:cxn modelId="{1FE81B96-211A-4737-A732-F423F765FC5D}" srcId="{F5F10400-9451-487B-A0B7-28A41E163682}" destId="{D218F18A-52E9-4FC1-94BB-DE25DB0EDFD3}" srcOrd="0" destOrd="0" parTransId="{181ED33C-A177-4D89-A183-D7F0415E7E43}" sibTransId="{ABD7D37B-989E-4C27-B861-EA045C1FEC6D}"/>
    <dgm:cxn modelId="{4F1BE323-A09C-4DC8-98F5-C99C44D54ADF}" srcId="{9B510874-0AF4-4F27-B187-746424A86B88}" destId="{DA2D19B5-9AB3-4ED7-B746-622290A595BE}" srcOrd="2" destOrd="0" parTransId="{6BEA7935-7DBF-4C3B-A111-BE9B3380AE43}" sibTransId="{A0B270FF-621D-44D1-8C07-3F91CADC7E94}"/>
    <dgm:cxn modelId="{652E92BD-B38B-47E2-8B0C-9018554EBAAF}" srcId="{F2A51CCB-96EC-47FF-A6A0-CC3B1FFA00EA}" destId="{9B510874-0AF4-4F27-B187-746424A86B88}" srcOrd="0" destOrd="0" parTransId="{657DBFAF-381E-4CE2-92AF-7FFA3403B158}" sibTransId="{1227E898-D0BA-42F8-8DEC-D45D258032BF}"/>
    <dgm:cxn modelId="{1369C456-6100-4CDD-9F05-8E5F0E44B827}" srcId="{9B510874-0AF4-4F27-B187-746424A86B88}" destId="{B53EDB34-4A54-49AC-A493-1EC4D0B4CBEE}" srcOrd="1" destOrd="0" parTransId="{B485DD20-8886-40D4-8388-5EF47300EB38}" sibTransId="{5AFA0BC1-5367-4E81-88FE-A25171109A1C}"/>
    <dgm:cxn modelId="{E1B49A69-05DB-4016-891C-CEF44974F89E}" type="presOf" srcId="{DCC79462-5D71-4C84-A5C5-9099244EEF1D}" destId="{A7780CE9-11BA-4ABA-A17C-5BA21D29EBA0}" srcOrd="0" destOrd="2" presId="urn:microsoft.com/office/officeart/2005/8/layout/vList5"/>
    <dgm:cxn modelId="{6892093E-991B-4688-AC22-29B152B4959C}" type="presOf" srcId="{9B510874-0AF4-4F27-B187-746424A86B88}" destId="{21CA4DF1-9037-463D-ADA1-8962F634A0C3}" srcOrd="0" destOrd="0" presId="urn:microsoft.com/office/officeart/2005/8/layout/vList5"/>
    <dgm:cxn modelId="{21600E5B-FCF6-4509-8E5D-26CB5AF4D876}" type="presOf" srcId="{73712F93-0B07-43AE-AA52-A99E619B13A1}" destId="{A7780CE9-11BA-4ABA-A17C-5BA21D29EBA0}" srcOrd="0" destOrd="1" presId="urn:microsoft.com/office/officeart/2005/8/layout/vList5"/>
    <dgm:cxn modelId="{E5B2C110-5D6A-4DB1-A739-29AE5619AAB2}" srcId="{9B510874-0AF4-4F27-B187-746424A86B88}" destId="{D2553995-38B7-4188-940B-D27521E5719C}" srcOrd="3" destOrd="0" parTransId="{3763D80B-056C-458A-9B6F-8183FB02EA61}" sibTransId="{2735D24B-85EB-4CE8-8107-CB8BC1AAEE51}"/>
    <dgm:cxn modelId="{352C15DD-9B48-4A39-B4A2-17A00B05C17D}" srcId="{F5F10400-9451-487B-A0B7-28A41E163682}" destId="{0C6657B5-EFC8-4782-8BB3-5DE1003C3B96}" srcOrd="4" destOrd="0" parTransId="{6DB0311A-353E-435B-B2A6-828796B4EE04}" sibTransId="{C73F1283-74AA-4D51-B6BF-BF68004470B7}"/>
    <dgm:cxn modelId="{45B7E600-0037-4BDA-857A-86997187E3AC}" type="presOf" srcId="{D218F18A-52E9-4FC1-94BB-DE25DB0EDFD3}" destId="{A7780CE9-11BA-4ABA-A17C-5BA21D29EBA0}" srcOrd="0" destOrd="0" presId="urn:microsoft.com/office/officeart/2005/8/layout/vList5"/>
    <dgm:cxn modelId="{7BD68F87-2F0D-482E-953E-EE4AF49612AA}" srcId="{9B510874-0AF4-4F27-B187-746424A86B88}" destId="{23FEA573-FEDE-41FF-B3F7-F4AE61BD06E1}" srcOrd="0" destOrd="0" parTransId="{E93B24B3-E09D-400F-AC3B-4537330AEFA1}" sibTransId="{6CD03126-3942-4CDF-BD13-92A77712150B}"/>
    <dgm:cxn modelId="{9EFE8DFD-1EF0-4AC2-9056-8A3A92523A8A}" type="presOf" srcId="{0C6657B5-EFC8-4782-8BB3-5DE1003C3B96}" destId="{A7780CE9-11BA-4ABA-A17C-5BA21D29EBA0}" srcOrd="0" destOrd="4" presId="urn:microsoft.com/office/officeart/2005/8/layout/vList5"/>
    <dgm:cxn modelId="{309B84B6-FAC5-4AFF-BAD9-02F4693278A4}" type="presOf" srcId="{D2553995-38B7-4188-940B-D27521E5719C}" destId="{5563691D-0625-47D0-839D-AD9B36AA9D06}" srcOrd="0" destOrd="3" presId="urn:microsoft.com/office/officeart/2005/8/layout/vList5"/>
    <dgm:cxn modelId="{AE3CE5B1-0E01-4240-82A9-0E7CB90C444C}" type="presOf" srcId="{F2A51CCB-96EC-47FF-A6A0-CC3B1FFA00EA}" destId="{33F99BD5-46A2-4AF8-A747-475B8984FBA4}" srcOrd="0" destOrd="0" presId="urn:microsoft.com/office/officeart/2005/8/layout/vList5"/>
    <dgm:cxn modelId="{7D044CB1-1B55-4713-928E-5535FDFF6942}" type="presOf" srcId="{F5F10400-9451-487B-A0B7-28A41E163682}" destId="{EFB69C20-46FE-4CE4-A25E-D13DC8C48BAF}" srcOrd="0" destOrd="0" presId="urn:microsoft.com/office/officeart/2005/8/layout/vList5"/>
    <dgm:cxn modelId="{F41DD2B3-6140-4A60-832B-AFB4DCB7A148}" type="presOf" srcId="{B53EDB34-4A54-49AC-A493-1EC4D0B4CBEE}" destId="{5563691D-0625-47D0-839D-AD9B36AA9D06}" srcOrd="0" destOrd="1" presId="urn:microsoft.com/office/officeart/2005/8/layout/vList5"/>
    <dgm:cxn modelId="{9E1C0DDF-F583-42CB-995A-06539BEBBE83}" srcId="{F5F10400-9451-487B-A0B7-28A41E163682}" destId="{3F5A9468-3E74-4F29-8042-AD511D0E27C3}" srcOrd="3" destOrd="0" parTransId="{3D7AA300-C71F-4B06-9D57-5E1B6B60B99A}" sibTransId="{60F7DBD0-F501-47D5-BF31-48D7F5B73EF3}"/>
    <dgm:cxn modelId="{CEE87934-A59F-4EC8-957C-D3664F731DC0}" srcId="{9B510874-0AF4-4F27-B187-746424A86B88}" destId="{5C6F7F4A-11AB-447F-933C-C8076B8385FC}" srcOrd="4" destOrd="0" parTransId="{8330EB4D-21EA-4FF4-8D09-978B9A61A1F5}" sibTransId="{B47BDC93-8A3B-4398-BD39-014864B53152}"/>
    <dgm:cxn modelId="{0929E693-B660-4577-93B8-AFAD706A39DB}" type="presOf" srcId="{23FEA573-FEDE-41FF-B3F7-F4AE61BD06E1}" destId="{5563691D-0625-47D0-839D-AD9B36AA9D06}" srcOrd="0" destOrd="0" presId="urn:microsoft.com/office/officeart/2005/8/layout/vList5"/>
    <dgm:cxn modelId="{FF9018DA-F013-4F24-A385-A8F9FC3B68D9}" type="presOf" srcId="{5C6F7F4A-11AB-447F-933C-C8076B8385FC}" destId="{5563691D-0625-47D0-839D-AD9B36AA9D06}" srcOrd="0" destOrd="4" presId="urn:microsoft.com/office/officeart/2005/8/layout/vList5"/>
    <dgm:cxn modelId="{55A0B7E6-BF6E-4ACB-94F3-D08478C7EB50}" srcId="{F5F10400-9451-487B-A0B7-28A41E163682}" destId="{DCC79462-5D71-4C84-A5C5-9099244EEF1D}" srcOrd="2" destOrd="0" parTransId="{CE26B75A-5705-41A4-B40D-804CD55512F4}" sibTransId="{BE789AFB-5AC5-41B6-B81C-A0863F504761}"/>
    <dgm:cxn modelId="{F18ECC83-8F5C-4AF7-9402-BD1F6989B1D7}" type="presOf" srcId="{3F5A9468-3E74-4F29-8042-AD511D0E27C3}" destId="{A7780CE9-11BA-4ABA-A17C-5BA21D29EBA0}" srcOrd="0" destOrd="3" presId="urn:microsoft.com/office/officeart/2005/8/layout/vList5"/>
    <dgm:cxn modelId="{99ACEB90-1B8F-47EF-994C-699E2D2F9C4E}" type="presOf" srcId="{DA2D19B5-9AB3-4ED7-B746-622290A595BE}" destId="{5563691D-0625-47D0-839D-AD9B36AA9D06}" srcOrd="0" destOrd="2" presId="urn:microsoft.com/office/officeart/2005/8/layout/vList5"/>
    <dgm:cxn modelId="{00BD75A4-FA6B-485A-A54D-B71DF6DC730D}" srcId="{F2A51CCB-96EC-47FF-A6A0-CC3B1FFA00EA}" destId="{F5F10400-9451-487B-A0B7-28A41E163682}" srcOrd="1" destOrd="0" parTransId="{D81911A9-4B81-4B7A-BB8D-A3C7827BBA59}" sibTransId="{B7779FAF-845F-4DB1-A142-47C7A7885D89}"/>
    <dgm:cxn modelId="{70F16036-4F13-4BDA-B508-2E29898460ED}" type="presParOf" srcId="{33F99BD5-46A2-4AF8-A747-475B8984FBA4}" destId="{7A008D85-BB28-471F-82F2-84BEB30A0A1B}" srcOrd="0" destOrd="0" presId="urn:microsoft.com/office/officeart/2005/8/layout/vList5"/>
    <dgm:cxn modelId="{7452D499-7189-4B13-9C93-70307CA10EB1}" type="presParOf" srcId="{7A008D85-BB28-471F-82F2-84BEB30A0A1B}" destId="{21CA4DF1-9037-463D-ADA1-8962F634A0C3}" srcOrd="0" destOrd="0" presId="urn:microsoft.com/office/officeart/2005/8/layout/vList5"/>
    <dgm:cxn modelId="{6EF574F4-3297-4A9E-8E5D-98835FD07B5B}" type="presParOf" srcId="{7A008D85-BB28-471F-82F2-84BEB30A0A1B}" destId="{5563691D-0625-47D0-839D-AD9B36AA9D06}" srcOrd="1" destOrd="0" presId="urn:microsoft.com/office/officeart/2005/8/layout/vList5"/>
    <dgm:cxn modelId="{6563F987-BF66-46EC-801B-9F9E597CF575}" type="presParOf" srcId="{33F99BD5-46A2-4AF8-A747-475B8984FBA4}" destId="{3E740B40-88A8-42B6-BE17-6618E85C576C}" srcOrd="1" destOrd="0" presId="urn:microsoft.com/office/officeart/2005/8/layout/vList5"/>
    <dgm:cxn modelId="{DBD96934-7BE4-4B6F-8495-9D81EF7F5EC9}" type="presParOf" srcId="{33F99BD5-46A2-4AF8-A747-475B8984FBA4}" destId="{3B5C6683-991B-41EF-B812-BFAB81EC894F}" srcOrd="2" destOrd="0" presId="urn:microsoft.com/office/officeart/2005/8/layout/vList5"/>
    <dgm:cxn modelId="{A4077DC6-6E88-4940-B016-B523ECFFB47D}" type="presParOf" srcId="{3B5C6683-991B-41EF-B812-BFAB81EC894F}" destId="{EFB69C20-46FE-4CE4-A25E-D13DC8C48BAF}" srcOrd="0" destOrd="0" presId="urn:microsoft.com/office/officeart/2005/8/layout/vList5"/>
    <dgm:cxn modelId="{19FFA3AB-044F-4835-A5F2-E7E7686D13F5}" type="presParOf" srcId="{3B5C6683-991B-41EF-B812-BFAB81EC894F}" destId="{A7780CE9-11BA-4ABA-A17C-5BA21D29EBA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3691D-0625-47D0-839D-AD9B36AA9D06}">
      <dsp:nvSpPr>
        <dsp:cNvPr id="0" name=""/>
        <dsp:cNvSpPr/>
      </dsp:nvSpPr>
      <dsp:spPr>
        <a:xfrm rot="5400000">
          <a:off x="4398591" y="-2732951"/>
          <a:ext cx="1517786" cy="709367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500" kern="1200" dirty="0" smtClean="0"/>
            <a:t>①　</a:t>
          </a:r>
          <a:r>
            <a:rPr kumimoji="1" lang="en-US" altLang="ja-JP" sz="1500" kern="1200" dirty="0" smtClean="0"/>
            <a:t>26</a:t>
          </a:r>
          <a:r>
            <a:rPr kumimoji="1" lang="ja-JP" altLang="en-US" sz="1500" kern="1200" dirty="0" smtClean="0"/>
            <a:t>日（水）ランチタイム（</a:t>
          </a:r>
          <a:r>
            <a:rPr kumimoji="1" lang="en-US" altLang="ja-JP" sz="1500" kern="1200" dirty="0" smtClean="0"/>
            <a:t>12</a:t>
          </a:r>
          <a:r>
            <a:rPr kumimoji="1" lang="ja-JP" altLang="en-US" sz="1500" kern="1200" dirty="0" smtClean="0"/>
            <a:t>：</a:t>
          </a:r>
          <a:r>
            <a:rPr kumimoji="1" lang="en-US" altLang="ja-JP" sz="1500" kern="1200" dirty="0" smtClean="0"/>
            <a:t>30-12</a:t>
          </a:r>
          <a:r>
            <a:rPr kumimoji="1" lang="ja-JP" altLang="en-US" sz="1500" kern="1200" dirty="0" smtClean="0"/>
            <a:t>：</a:t>
          </a:r>
          <a:r>
            <a:rPr kumimoji="1" lang="en-US" altLang="ja-JP" sz="1500" kern="1200" dirty="0" smtClean="0"/>
            <a:t>55</a:t>
          </a:r>
          <a:r>
            <a:rPr kumimoji="1" lang="ja-JP" altLang="en-US" sz="1500" kern="1200" dirty="0" smtClean="0"/>
            <a:t>）</a:t>
          </a:r>
          <a:r>
            <a:rPr kumimoji="1" lang="en-US" altLang="ja-JP" sz="1500" kern="1200" dirty="0" smtClean="0"/>
            <a:t>[RY310]</a:t>
          </a:r>
          <a:r>
            <a:rPr kumimoji="1" lang="ja-JP" altLang="en-US" sz="1500" kern="1200" dirty="0" smtClean="0"/>
            <a:t>　テキスト校正①　★</a:t>
          </a:r>
          <a:endParaRPr kumimoji="1" lang="ja-JP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500" kern="1200" dirty="0" smtClean="0"/>
            <a:t>②　</a:t>
          </a:r>
          <a:r>
            <a:rPr kumimoji="1" lang="en-US" altLang="ja-JP" sz="1500" kern="1200" dirty="0" smtClean="0"/>
            <a:t>26</a:t>
          </a:r>
          <a:r>
            <a:rPr kumimoji="1" lang="ja-JP" altLang="en-US" sz="1500" kern="1200" dirty="0" smtClean="0"/>
            <a:t>日（水）</a:t>
          </a:r>
          <a:r>
            <a:rPr kumimoji="1" lang="en-US" altLang="ja-JP" sz="1500" kern="1200" dirty="0" smtClean="0"/>
            <a:t>3</a:t>
          </a:r>
          <a:r>
            <a:rPr kumimoji="1" lang="ja-JP" altLang="en-US" sz="1500" kern="1200" dirty="0" smtClean="0"/>
            <a:t>講時</a:t>
          </a:r>
          <a:r>
            <a:rPr kumimoji="1" lang="en-US" altLang="ja-JP" sz="1500" kern="1200" dirty="0" smtClean="0"/>
            <a:t>[RY310]</a:t>
          </a:r>
          <a:r>
            <a:rPr kumimoji="1" lang="ja-JP" altLang="en-US" sz="1500" kern="1200" dirty="0" smtClean="0"/>
            <a:t>　テキスト校正・</a:t>
          </a:r>
          <a:r>
            <a:rPr kumimoji="1" lang="ja-JP" altLang="en-US" sz="1500" kern="1200" dirty="0" err="1" smtClean="0"/>
            <a:t>視覚障がいにつ</a:t>
          </a:r>
          <a:r>
            <a:rPr kumimoji="1" lang="ja-JP" altLang="en-US" sz="1500" kern="1200" dirty="0" smtClean="0"/>
            <a:t>いて　　 ★</a:t>
          </a:r>
          <a:endParaRPr kumimoji="1" lang="ja-JP" altLang="en-US" sz="1500" kern="1200" dirty="0"/>
        </a:p>
      </dsp:txBody>
      <dsp:txXfrm rot="-5400000">
        <a:off x="1610649" y="129083"/>
        <a:ext cx="7019579" cy="1369602"/>
      </dsp:txXfrm>
    </dsp:sp>
    <dsp:sp modelId="{21CA4DF1-9037-463D-ADA1-8962F634A0C3}">
      <dsp:nvSpPr>
        <dsp:cNvPr id="0" name=""/>
        <dsp:cNvSpPr/>
      </dsp:nvSpPr>
      <dsp:spPr>
        <a:xfrm>
          <a:off x="105200" y="40"/>
          <a:ext cx="1505448" cy="162768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5000" kern="1200" dirty="0" smtClean="0"/>
            <a:t>4</a:t>
          </a:r>
          <a:r>
            <a:rPr kumimoji="1" lang="ja-JP" altLang="en-US" sz="5000" kern="1200" dirty="0" smtClean="0"/>
            <a:t>月</a:t>
          </a:r>
          <a:endParaRPr kumimoji="1" lang="ja-JP" altLang="en-US" sz="5000" kern="1200" dirty="0"/>
        </a:p>
      </dsp:txBody>
      <dsp:txXfrm>
        <a:off x="178690" y="73530"/>
        <a:ext cx="1358468" cy="1480708"/>
      </dsp:txXfrm>
    </dsp:sp>
    <dsp:sp modelId="{A7780CE9-11BA-4ABA-A17C-5BA21D29EBA0}">
      <dsp:nvSpPr>
        <dsp:cNvPr id="0" name=""/>
        <dsp:cNvSpPr/>
      </dsp:nvSpPr>
      <dsp:spPr>
        <a:xfrm rot="5400000">
          <a:off x="4392499" y="-1023539"/>
          <a:ext cx="1563036" cy="7092994"/>
        </a:xfrm>
        <a:prstGeom prst="round2Same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500" kern="1200" dirty="0" smtClean="0"/>
            <a:t>③　</a:t>
          </a:r>
          <a:r>
            <a:rPr kumimoji="1" lang="en-US" altLang="ja-JP" sz="1500" kern="1200" dirty="0" smtClean="0"/>
            <a:t>  9</a:t>
          </a:r>
          <a:r>
            <a:rPr kumimoji="1" lang="ja-JP" altLang="en-US" sz="1500" kern="1200" dirty="0" smtClean="0"/>
            <a:t>日（火）</a:t>
          </a:r>
          <a:r>
            <a:rPr kumimoji="1" lang="en-US" altLang="ja-JP" sz="1500" kern="1200" dirty="0" smtClean="0"/>
            <a:t>3</a:t>
          </a:r>
          <a:r>
            <a:rPr kumimoji="1" lang="ja-JP" altLang="en-US" sz="1500" kern="1200" dirty="0" smtClean="0"/>
            <a:t>講時</a:t>
          </a:r>
          <a:r>
            <a:rPr kumimoji="1" lang="en-US" altLang="ja-JP" sz="1500" kern="1200" dirty="0" smtClean="0"/>
            <a:t>[N21]</a:t>
          </a:r>
          <a:r>
            <a:rPr kumimoji="1" lang="ja-JP" altLang="en-US" sz="1500" kern="1200" dirty="0" smtClean="0"/>
            <a:t>　初級ノートテイク</a:t>
          </a:r>
          <a:r>
            <a:rPr kumimoji="1" lang="en-US" altLang="ja-JP" sz="1500" kern="1200" dirty="0" smtClean="0"/>
            <a:t>/</a:t>
          </a:r>
          <a:r>
            <a:rPr kumimoji="1" lang="ja-JP" altLang="en-US" sz="1500" kern="1200" dirty="0" smtClean="0"/>
            <a:t>パソコン通訳・</a:t>
          </a:r>
          <a:r>
            <a:rPr kumimoji="1" lang="ja-JP" altLang="en-US" sz="1500" kern="1200" dirty="0" err="1" smtClean="0"/>
            <a:t>聴覚障がいにつ</a:t>
          </a:r>
          <a:r>
            <a:rPr kumimoji="1" lang="ja-JP" altLang="en-US" sz="1500" kern="1200" dirty="0" smtClean="0"/>
            <a:t>いて　　★</a:t>
          </a:r>
          <a:endParaRPr kumimoji="1" lang="ja-JP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500" kern="1200" dirty="0" smtClean="0"/>
            <a:t>④　</a:t>
          </a:r>
          <a:r>
            <a:rPr kumimoji="1" lang="en-US" altLang="ja-JP" sz="1500" kern="1200" dirty="0" smtClean="0"/>
            <a:t>16</a:t>
          </a:r>
          <a:r>
            <a:rPr kumimoji="1" lang="ja-JP" altLang="en-US" sz="1500" kern="1200" dirty="0" smtClean="0"/>
            <a:t>日（火）</a:t>
          </a:r>
          <a:r>
            <a:rPr kumimoji="1" lang="en-US" altLang="ja-JP" sz="1500" kern="1200" dirty="0" smtClean="0"/>
            <a:t>3</a:t>
          </a:r>
          <a:r>
            <a:rPr kumimoji="1" lang="ja-JP" altLang="en-US" sz="1500" kern="1200" dirty="0" smtClean="0"/>
            <a:t>講時</a:t>
          </a:r>
          <a:r>
            <a:rPr kumimoji="1" lang="en-US" altLang="ja-JP" sz="1500" kern="1200" dirty="0" smtClean="0"/>
            <a:t>[S1]</a:t>
          </a:r>
          <a:r>
            <a:rPr kumimoji="1" lang="ja-JP" altLang="en-US" sz="1500" kern="1200" dirty="0" smtClean="0"/>
            <a:t>　車椅子介助（リフト操作）　　　　　　　　　　　　　　　　　　　  　★</a:t>
          </a:r>
          <a:endParaRPr kumimoji="1" lang="ja-JP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500" kern="1200" dirty="0" smtClean="0"/>
            <a:t>⑤　</a:t>
          </a:r>
          <a:r>
            <a:rPr kumimoji="1" lang="en-US" altLang="ja-JP" sz="1500" kern="1200" dirty="0" smtClean="0"/>
            <a:t>18</a:t>
          </a:r>
          <a:r>
            <a:rPr kumimoji="1" lang="ja-JP" altLang="en-US" sz="1500" kern="1200" dirty="0" smtClean="0"/>
            <a:t>日（木）</a:t>
          </a:r>
          <a:r>
            <a:rPr kumimoji="1" lang="en-US" altLang="ja-JP" sz="1500" kern="1200" dirty="0" smtClean="0"/>
            <a:t>2</a:t>
          </a:r>
          <a:r>
            <a:rPr kumimoji="1" lang="ja-JP" altLang="en-US" sz="1500" kern="1200" dirty="0" smtClean="0"/>
            <a:t>講時</a:t>
          </a:r>
          <a:r>
            <a:rPr kumimoji="1" lang="en-US" altLang="ja-JP" sz="1500" kern="1200" dirty="0" smtClean="0"/>
            <a:t>[RY310]</a:t>
          </a:r>
          <a:r>
            <a:rPr kumimoji="1" lang="ja-JP" altLang="en-US" sz="1500" kern="1200" dirty="0" smtClean="0"/>
            <a:t>　初級ノートテイク</a:t>
          </a:r>
          <a:r>
            <a:rPr kumimoji="1" lang="en-US" altLang="ja-JP" sz="1500" kern="1200" dirty="0" smtClean="0"/>
            <a:t>/</a:t>
          </a:r>
          <a:r>
            <a:rPr kumimoji="1" lang="ja-JP" altLang="en-US" sz="1500" kern="1200" dirty="0" smtClean="0"/>
            <a:t>パソコン通訳・</a:t>
          </a:r>
          <a:r>
            <a:rPr kumimoji="1" lang="ja-JP" altLang="en-US" sz="1500" kern="1200" dirty="0" err="1" smtClean="0"/>
            <a:t>聴覚障がいにつ</a:t>
          </a:r>
          <a:r>
            <a:rPr kumimoji="1" lang="ja-JP" altLang="en-US" sz="1500" kern="1200" dirty="0" smtClean="0"/>
            <a:t>いて  ★</a:t>
          </a:r>
          <a:endParaRPr kumimoji="1" lang="ja-JP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500" kern="1200" dirty="0" smtClean="0"/>
            <a:t>⑥　</a:t>
          </a:r>
          <a:r>
            <a:rPr kumimoji="1" lang="en-US" altLang="ja-JP" sz="1500" kern="1200" dirty="0" smtClean="0"/>
            <a:t>24</a:t>
          </a:r>
          <a:r>
            <a:rPr kumimoji="1" lang="ja-JP" altLang="en-US" sz="1500" kern="1200" dirty="0" smtClean="0"/>
            <a:t>日（水）ランチタイム（</a:t>
          </a:r>
          <a:r>
            <a:rPr kumimoji="1" lang="en-US" altLang="ja-JP" sz="1500" kern="1200" dirty="0" smtClean="0"/>
            <a:t>12</a:t>
          </a:r>
          <a:r>
            <a:rPr kumimoji="1" lang="ja-JP" altLang="en-US" sz="1500" kern="1200" dirty="0" smtClean="0"/>
            <a:t>：</a:t>
          </a:r>
          <a:r>
            <a:rPr kumimoji="1" lang="en-US" altLang="ja-JP" sz="1500" kern="1200" dirty="0" smtClean="0"/>
            <a:t>30-12</a:t>
          </a:r>
          <a:r>
            <a:rPr kumimoji="1" lang="ja-JP" altLang="en-US" sz="1500" kern="1200" dirty="0" smtClean="0"/>
            <a:t>：</a:t>
          </a:r>
          <a:r>
            <a:rPr kumimoji="1" lang="en-US" altLang="ja-JP" sz="1500" kern="1200" dirty="0" smtClean="0"/>
            <a:t>55</a:t>
          </a:r>
          <a:r>
            <a:rPr kumimoji="1" lang="ja-JP" altLang="en-US" sz="1500" kern="1200" dirty="0" smtClean="0"/>
            <a:t>）</a:t>
          </a:r>
          <a:r>
            <a:rPr kumimoji="1" lang="en-US" altLang="ja-JP" sz="1500" kern="1200" dirty="0" smtClean="0"/>
            <a:t>[RY310]</a:t>
          </a:r>
          <a:r>
            <a:rPr kumimoji="1" lang="ja-JP" altLang="en-US" sz="1500" kern="1200" dirty="0" smtClean="0"/>
            <a:t>　テキスト校正②　　 　　　　　　　　★</a:t>
          </a:r>
          <a:endParaRPr kumimoji="1" lang="ja-JP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500" kern="1200" dirty="0" smtClean="0"/>
            <a:t>⑦　</a:t>
          </a:r>
          <a:r>
            <a:rPr kumimoji="1" lang="en-US" altLang="ja-JP" sz="1500" kern="1200" dirty="0" smtClean="0"/>
            <a:t>24</a:t>
          </a:r>
          <a:r>
            <a:rPr kumimoji="1" lang="ja-JP" altLang="en-US" sz="1500" kern="1200" dirty="0" smtClean="0"/>
            <a:t>日（水）</a:t>
          </a:r>
          <a:r>
            <a:rPr kumimoji="1" lang="en-US" altLang="ja-JP" sz="1500" kern="1200" dirty="0" smtClean="0"/>
            <a:t>3</a:t>
          </a:r>
          <a:r>
            <a:rPr kumimoji="1" lang="ja-JP" altLang="en-US" sz="1500" kern="1200" dirty="0" smtClean="0"/>
            <a:t>講時</a:t>
          </a:r>
          <a:r>
            <a:rPr kumimoji="1" lang="en-US" altLang="ja-JP" sz="1500" kern="1200" dirty="0" smtClean="0"/>
            <a:t>[RY310]</a:t>
          </a:r>
          <a:r>
            <a:rPr kumimoji="1" lang="ja-JP" altLang="en-US" sz="1500" kern="1200" dirty="0" smtClean="0"/>
            <a:t>　ガイドヘルプ・</a:t>
          </a:r>
          <a:r>
            <a:rPr kumimoji="1" lang="ja-JP" altLang="en-US" sz="1500" kern="1200" dirty="0" err="1" smtClean="0"/>
            <a:t>視覚障がいにつ</a:t>
          </a:r>
          <a:r>
            <a:rPr kumimoji="1" lang="ja-JP" altLang="en-US" sz="1500" kern="1200" dirty="0" smtClean="0"/>
            <a:t>いて　 　　　　　　　　　　 ★</a:t>
          </a:r>
          <a:endParaRPr kumimoji="1" lang="ja-JP" altLang="en-US" sz="1500" kern="1200" dirty="0"/>
        </a:p>
      </dsp:txBody>
      <dsp:txXfrm rot="-5400000">
        <a:off x="1627521" y="1817740"/>
        <a:ext cx="7016693" cy="1410434"/>
      </dsp:txXfrm>
    </dsp:sp>
    <dsp:sp modelId="{EFB69C20-46FE-4CE4-A25E-D13DC8C48BAF}">
      <dsp:nvSpPr>
        <dsp:cNvPr id="0" name=""/>
        <dsp:cNvSpPr/>
      </dsp:nvSpPr>
      <dsp:spPr>
        <a:xfrm>
          <a:off x="105200" y="1709113"/>
          <a:ext cx="1522319" cy="1627688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5000" kern="1200" dirty="0" smtClean="0"/>
            <a:t>5</a:t>
          </a:r>
          <a:r>
            <a:rPr kumimoji="1" lang="ja-JP" altLang="en-US" sz="5000" kern="1200" dirty="0" smtClean="0"/>
            <a:t>月</a:t>
          </a:r>
          <a:endParaRPr kumimoji="1" lang="ja-JP" altLang="en-US" sz="5000" kern="1200" dirty="0"/>
        </a:p>
      </dsp:txBody>
      <dsp:txXfrm>
        <a:off x="179513" y="1783426"/>
        <a:ext cx="1373693" cy="1479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3691D-0625-47D0-839D-AD9B36AA9D06}">
      <dsp:nvSpPr>
        <dsp:cNvPr id="0" name=""/>
        <dsp:cNvSpPr/>
      </dsp:nvSpPr>
      <dsp:spPr>
        <a:xfrm rot="5400000">
          <a:off x="4378366" y="-2749134"/>
          <a:ext cx="1574430" cy="7126037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⑧     </a:t>
          </a:r>
          <a:r>
            <a:rPr kumimoji="1" lang="en-US" altLang="ja-JP" sz="1400" kern="1200" dirty="0" smtClean="0"/>
            <a:t>6</a:t>
          </a:r>
          <a:r>
            <a:rPr kumimoji="1" lang="ja-JP" altLang="en-US" sz="1400" kern="1200" dirty="0" smtClean="0"/>
            <a:t>日（火）</a:t>
          </a: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講時</a:t>
          </a:r>
          <a:r>
            <a:rPr kumimoji="1" lang="en-US" altLang="ja-JP" sz="1400" kern="1200" dirty="0" smtClean="0"/>
            <a:t>[N21]</a:t>
          </a:r>
          <a:r>
            <a:rPr kumimoji="1" lang="ja-JP" altLang="en-US" sz="1400" kern="1200" dirty="0" smtClean="0"/>
            <a:t>　パソコン通訳基礎</a:t>
          </a:r>
          <a:endParaRPr kumimoji="1" lang="ja-JP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⑨　</a:t>
          </a:r>
          <a:r>
            <a:rPr kumimoji="1" lang="en-US" altLang="ja-JP" sz="1400" kern="1200" dirty="0" smtClean="0"/>
            <a:t>13</a:t>
          </a:r>
          <a:r>
            <a:rPr kumimoji="1" lang="ja-JP" altLang="en-US" sz="1400" kern="1200" dirty="0" smtClean="0"/>
            <a:t>日（火）</a:t>
          </a: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講時</a:t>
          </a:r>
          <a:r>
            <a:rPr kumimoji="1" lang="en-US" altLang="ja-JP" sz="1400" kern="1200" dirty="0" smtClean="0"/>
            <a:t>[S1]</a:t>
          </a:r>
          <a:r>
            <a:rPr kumimoji="1" lang="ja-JP" altLang="en-US" sz="1400" kern="1200" dirty="0" smtClean="0"/>
            <a:t>　代筆・車椅子介助・肢体不自由について　　　 ★</a:t>
          </a:r>
          <a:endParaRPr kumimoji="1" lang="ja-JP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⑩　</a:t>
          </a:r>
          <a:r>
            <a:rPr kumimoji="1" lang="en-US" altLang="ja-JP" sz="1400" kern="1200" dirty="0" smtClean="0"/>
            <a:t>15</a:t>
          </a:r>
          <a:r>
            <a:rPr kumimoji="1" lang="ja-JP" altLang="en-US" sz="1400" kern="1200" dirty="0" smtClean="0"/>
            <a:t>日（木）</a:t>
          </a:r>
          <a:r>
            <a:rPr kumimoji="1" lang="en-US" altLang="ja-JP" sz="1400" kern="1200" dirty="0" smtClean="0"/>
            <a:t>2</a:t>
          </a:r>
          <a:r>
            <a:rPr kumimoji="1" lang="ja-JP" altLang="en-US" sz="1400" kern="1200" dirty="0" smtClean="0"/>
            <a:t>講時</a:t>
          </a:r>
          <a:r>
            <a:rPr kumimoji="1" lang="en-US" altLang="ja-JP" sz="1400" kern="1200" dirty="0" smtClean="0"/>
            <a:t>[RY310]</a:t>
          </a:r>
          <a:r>
            <a:rPr kumimoji="1" lang="ja-JP" altLang="en-US" sz="1400" kern="1200" dirty="0" smtClean="0"/>
            <a:t>　パソコン通訳基礎</a:t>
          </a:r>
          <a:endParaRPr kumimoji="1" lang="ja-JP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⑪　</a:t>
          </a:r>
          <a:r>
            <a:rPr kumimoji="1" lang="en-US" altLang="ja-JP" sz="1400" kern="1200" dirty="0" smtClean="0"/>
            <a:t>21</a:t>
          </a:r>
          <a:r>
            <a:rPr kumimoji="1" lang="ja-JP" altLang="en-US" sz="1400" kern="1200" dirty="0" smtClean="0"/>
            <a:t>日（水）ランチタイム（</a:t>
          </a:r>
          <a:r>
            <a:rPr kumimoji="1" lang="en-US" altLang="ja-JP" sz="1400" kern="1200" dirty="0" smtClean="0"/>
            <a:t>12</a:t>
          </a:r>
          <a:r>
            <a:rPr kumimoji="1" lang="ja-JP" altLang="en-US" sz="1400" kern="1200" dirty="0" smtClean="0"/>
            <a:t>：</a:t>
          </a:r>
          <a:r>
            <a:rPr kumimoji="1" lang="en-US" altLang="ja-JP" sz="1400" kern="1200" dirty="0" smtClean="0"/>
            <a:t>30-12</a:t>
          </a:r>
          <a:r>
            <a:rPr kumimoji="1" lang="ja-JP" altLang="en-US" sz="1400" kern="1200" dirty="0" smtClean="0"/>
            <a:t>：</a:t>
          </a:r>
          <a:r>
            <a:rPr kumimoji="1" lang="en-US" altLang="ja-JP" sz="1400" kern="1200" dirty="0" smtClean="0"/>
            <a:t>55</a:t>
          </a:r>
          <a:r>
            <a:rPr kumimoji="1" lang="ja-JP" altLang="en-US" sz="1400" kern="1200" dirty="0" smtClean="0"/>
            <a:t>）</a:t>
          </a:r>
          <a:r>
            <a:rPr kumimoji="1" lang="en-US" altLang="ja-JP" sz="1400" kern="1200" dirty="0" smtClean="0"/>
            <a:t>[RY310]</a:t>
          </a:r>
          <a:r>
            <a:rPr kumimoji="1" lang="ja-JP" altLang="en-US" sz="1400" kern="1200" dirty="0" smtClean="0"/>
            <a:t>　テキスト校正③         ★</a:t>
          </a:r>
          <a:endParaRPr kumimoji="1" lang="ja-JP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⑫　</a:t>
          </a:r>
          <a:r>
            <a:rPr kumimoji="1" lang="en-US" altLang="ja-JP" sz="1400" kern="1200" dirty="0" smtClean="0"/>
            <a:t>21</a:t>
          </a:r>
          <a:r>
            <a:rPr kumimoji="1" lang="ja-JP" altLang="en-US" sz="1400" kern="1200" dirty="0" smtClean="0"/>
            <a:t>日（水）</a:t>
          </a: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講時</a:t>
          </a:r>
          <a:r>
            <a:rPr kumimoji="1" lang="en-US" altLang="ja-JP" sz="1400" kern="1200" dirty="0" smtClean="0"/>
            <a:t>[RY310]</a:t>
          </a:r>
          <a:r>
            <a:rPr kumimoji="1" lang="ja-JP" altLang="en-US" sz="1400" kern="1200" dirty="0" smtClean="0"/>
            <a:t>　テキスト校正　　　　　　　　　　                        ★</a:t>
          </a:r>
          <a:endParaRPr kumimoji="1" lang="ja-JP" altLang="en-US" sz="1400" kern="1200" dirty="0"/>
        </a:p>
      </dsp:txBody>
      <dsp:txXfrm rot="-5400000">
        <a:off x="1602563" y="103526"/>
        <a:ext cx="7049180" cy="1420716"/>
      </dsp:txXfrm>
    </dsp:sp>
    <dsp:sp modelId="{21CA4DF1-9037-463D-ADA1-8962F634A0C3}">
      <dsp:nvSpPr>
        <dsp:cNvPr id="0" name=""/>
        <dsp:cNvSpPr/>
      </dsp:nvSpPr>
      <dsp:spPr>
        <a:xfrm>
          <a:off x="97114" y="40"/>
          <a:ext cx="1505448" cy="162768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5000" kern="1200" dirty="0" smtClean="0"/>
            <a:t>6</a:t>
          </a:r>
          <a:r>
            <a:rPr kumimoji="1" lang="ja-JP" altLang="en-US" sz="5000" kern="1200" dirty="0" smtClean="0"/>
            <a:t>月</a:t>
          </a:r>
          <a:endParaRPr kumimoji="1" lang="ja-JP" altLang="en-US" sz="5000" kern="1200" dirty="0"/>
        </a:p>
      </dsp:txBody>
      <dsp:txXfrm>
        <a:off x="170604" y="73530"/>
        <a:ext cx="1358468" cy="1480708"/>
      </dsp:txXfrm>
    </dsp:sp>
    <dsp:sp modelId="{A7780CE9-11BA-4ABA-A17C-5BA21D29EBA0}">
      <dsp:nvSpPr>
        <dsp:cNvPr id="0" name=""/>
        <dsp:cNvSpPr/>
      </dsp:nvSpPr>
      <dsp:spPr>
        <a:xfrm rot="5400000">
          <a:off x="4412750" y="-1015462"/>
          <a:ext cx="1490207" cy="7076839"/>
        </a:xfrm>
        <a:prstGeom prst="round2Same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⑬　</a:t>
          </a:r>
          <a:r>
            <a:rPr kumimoji="1" lang="en-US" altLang="ja-JP" sz="1400" kern="1200" dirty="0" smtClean="0"/>
            <a:t>  5</a:t>
          </a:r>
          <a:r>
            <a:rPr kumimoji="1" lang="ja-JP" altLang="en-US" sz="1400" kern="1200" dirty="0" smtClean="0"/>
            <a:t>日（水）ランチタイム（</a:t>
          </a:r>
          <a:r>
            <a:rPr kumimoji="1" lang="en-US" altLang="ja-JP" sz="1400" kern="1200" dirty="0" smtClean="0"/>
            <a:t>12</a:t>
          </a:r>
          <a:r>
            <a:rPr kumimoji="1" lang="ja-JP" altLang="en-US" sz="1400" kern="1200" dirty="0" smtClean="0"/>
            <a:t>：</a:t>
          </a:r>
          <a:r>
            <a:rPr kumimoji="1" lang="en-US" altLang="ja-JP" sz="1400" kern="1200" dirty="0" smtClean="0"/>
            <a:t>30-12</a:t>
          </a:r>
          <a:r>
            <a:rPr kumimoji="1" lang="ja-JP" altLang="en-US" sz="1400" kern="1200" dirty="0" smtClean="0"/>
            <a:t>：</a:t>
          </a:r>
          <a:r>
            <a:rPr kumimoji="1" lang="en-US" altLang="ja-JP" sz="1400" kern="1200" dirty="0" smtClean="0"/>
            <a:t>55</a:t>
          </a:r>
          <a:r>
            <a:rPr kumimoji="1" lang="ja-JP" altLang="en-US" sz="1400" kern="1200" dirty="0" smtClean="0"/>
            <a:t>）</a:t>
          </a:r>
          <a:r>
            <a:rPr kumimoji="1" lang="en-US" altLang="ja-JP" sz="1400" kern="1200" dirty="0" smtClean="0"/>
            <a:t>[RY310]</a:t>
          </a:r>
          <a:r>
            <a:rPr kumimoji="1" lang="ja-JP" altLang="en-US" sz="1400" kern="1200" dirty="0" smtClean="0"/>
            <a:t>　テキスト校正④　★</a:t>
          </a:r>
          <a:endParaRPr kumimoji="1" lang="ja-JP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⑭　</a:t>
          </a:r>
          <a:r>
            <a:rPr kumimoji="1" lang="en-US" altLang="ja-JP" sz="1400" kern="1200" dirty="0" smtClean="0"/>
            <a:t> 5</a:t>
          </a:r>
          <a:r>
            <a:rPr kumimoji="1" lang="ja-JP" altLang="en-US" sz="1400" kern="1200" dirty="0" smtClean="0"/>
            <a:t>日（水）</a:t>
          </a: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講時</a:t>
          </a:r>
          <a:r>
            <a:rPr kumimoji="1" lang="en-US" altLang="ja-JP" sz="1400" kern="1200" dirty="0" smtClean="0"/>
            <a:t>[RY310]</a:t>
          </a:r>
          <a:r>
            <a:rPr kumimoji="1" lang="ja-JP" altLang="en-US" sz="1400" kern="1200" dirty="0" smtClean="0"/>
            <a:t>　ガイドヘルプ　　　　　　　　　　　 　　　　　 ★</a:t>
          </a:r>
          <a:endParaRPr kumimoji="1" lang="ja-JP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⑮　</a:t>
          </a:r>
          <a:r>
            <a:rPr kumimoji="1" lang="en-US" altLang="ja-JP" sz="1400" kern="1200" dirty="0" smtClean="0"/>
            <a:t>11</a:t>
          </a:r>
          <a:r>
            <a:rPr kumimoji="1" lang="ja-JP" altLang="en-US" sz="1400" kern="1200" dirty="0" smtClean="0"/>
            <a:t>日（火）</a:t>
          </a: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講時</a:t>
          </a:r>
          <a:r>
            <a:rPr kumimoji="1" lang="en-US" altLang="ja-JP" sz="1400" kern="1200" dirty="0" smtClean="0"/>
            <a:t>[N21]</a:t>
          </a:r>
          <a:r>
            <a:rPr kumimoji="1" lang="ja-JP" altLang="en-US" sz="1400" kern="1200" dirty="0" smtClean="0"/>
            <a:t>　パソコン通訳基礎</a:t>
          </a:r>
          <a:endParaRPr kumimoji="1" lang="ja-JP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⑯　</a:t>
          </a:r>
          <a:r>
            <a:rPr kumimoji="1" lang="en-US" altLang="ja-JP" sz="1400" kern="1200" dirty="0" smtClean="0"/>
            <a:t>18</a:t>
          </a:r>
          <a:r>
            <a:rPr kumimoji="1" lang="ja-JP" altLang="en-US" sz="1400" kern="1200" dirty="0" smtClean="0"/>
            <a:t>日（火）</a:t>
          </a:r>
          <a:r>
            <a:rPr kumimoji="1" lang="en-US" altLang="ja-JP" sz="1400" kern="1200" dirty="0" smtClean="0"/>
            <a:t>3</a:t>
          </a:r>
          <a:r>
            <a:rPr kumimoji="1" lang="ja-JP" altLang="en-US" sz="1400" kern="1200" dirty="0" smtClean="0"/>
            <a:t>講時</a:t>
          </a:r>
          <a:r>
            <a:rPr kumimoji="1" lang="en-US" altLang="ja-JP" sz="1400" kern="1200" dirty="0" smtClean="0"/>
            <a:t>[S1]</a:t>
          </a:r>
          <a:r>
            <a:rPr kumimoji="1" lang="ja-JP" altLang="en-US" sz="1400" kern="1200" dirty="0" smtClean="0"/>
            <a:t>　ストレッチ・肢体不自由について　　　　　　  ★</a:t>
          </a:r>
          <a:endParaRPr kumimoji="1" lang="ja-JP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 smtClean="0"/>
            <a:t>⑰　</a:t>
          </a:r>
          <a:r>
            <a:rPr kumimoji="1" lang="en-US" altLang="ja-JP" sz="1400" kern="1200" dirty="0" smtClean="0"/>
            <a:t>20</a:t>
          </a:r>
          <a:r>
            <a:rPr kumimoji="1" lang="ja-JP" altLang="en-US" sz="1400" kern="1200" dirty="0" smtClean="0"/>
            <a:t>日（木）</a:t>
          </a:r>
          <a:r>
            <a:rPr kumimoji="1" lang="en-US" altLang="ja-JP" sz="1400" kern="1200" dirty="0" smtClean="0"/>
            <a:t>2</a:t>
          </a:r>
          <a:r>
            <a:rPr kumimoji="1" lang="ja-JP" altLang="en-US" sz="1400" kern="1200" dirty="0" smtClean="0"/>
            <a:t>講時</a:t>
          </a:r>
          <a:r>
            <a:rPr kumimoji="1" lang="en-US" altLang="ja-JP" sz="1400" kern="1200" dirty="0" smtClean="0"/>
            <a:t>[RY310]</a:t>
          </a:r>
          <a:r>
            <a:rPr kumimoji="1" lang="ja-JP" altLang="en-US" sz="1400" kern="1200" dirty="0" smtClean="0"/>
            <a:t>　パソコン通訳基礎</a:t>
          </a:r>
          <a:endParaRPr kumimoji="1" lang="ja-JP" altLang="en-US" sz="1400" kern="1200" dirty="0"/>
        </a:p>
      </dsp:txBody>
      <dsp:txXfrm rot="-5400000">
        <a:off x="1619434" y="1850600"/>
        <a:ext cx="7004093" cy="1344715"/>
      </dsp:txXfrm>
    </dsp:sp>
    <dsp:sp modelId="{EFB69C20-46FE-4CE4-A25E-D13DC8C48BAF}">
      <dsp:nvSpPr>
        <dsp:cNvPr id="0" name=""/>
        <dsp:cNvSpPr/>
      </dsp:nvSpPr>
      <dsp:spPr>
        <a:xfrm>
          <a:off x="97114" y="1709113"/>
          <a:ext cx="1522319" cy="1627688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5000" kern="1200" dirty="0" smtClean="0"/>
            <a:t>7</a:t>
          </a:r>
          <a:r>
            <a:rPr kumimoji="1" lang="ja-JP" altLang="en-US" sz="5000" kern="1200" dirty="0" smtClean="0"/>
            <a:t>月</a:t>
          </a:r>
          <a:endParaRPr kumimoji="1" lang="ja-JP" altLang="en-US" sz="5000" kern="1200" dirty="0"/>
        </a:p>
      </dsp:txBody>
      <dsp:txXfrm>
        <a:off x="171427" y="1783426"/>
        <a:ext cx="1373693" cy="1479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2420-854B-46D6-9474-512C4D0AD0A2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F7F99-F288-4C5C-8AE6-2A6D9AB4D6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89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F7F99-F288-4C5C-8AE6-2A6D9AB4D66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59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720" indent="0" algn="ctr">
              <a:buNone/>
              <a:defRPr sz="3556"/>
            </a:lvl2pPr>
            <a:lvl3pPr marL="1625438" indent="0" algn="ctr">
              <a:buNone/>
              <a:defRPr sz="3200"/>
            </a:lvl3pPr>
            <a:lvl4pPr marL="2438158" indent="0" algn="ctr">
              <a:buNone/>
              <a:defRPr sz="2844"/>
            </a:lvl4pPr>
            <a:lvl5pPr marL="3250875" indent="0" algn="ctr">
              <a:buNone/>
              <a:defRPr sz="2844"/>
            </a:lvl5pPr>
            <a:lvl6pPr marL="4063594" indent="0" algn="ctr">
              <a:buNone/>
              <a:defRPr sz="2844"/>
            </a:lvl6pPr>
            <a:lvl7pPr marL="4876313" indent="0" algn="ctr">
              <a:buNone/>
              <a:defRPr sz="2844"/>
            </a:lvl7pPr>
            <a:lvl8pPr marL="5689032" indent="0" algn="ctr">
              <a:buNone/>
              <a:defRPr sz="2844"/>
            </a:lvl8pPr>
            <a:lvl9pPr marL="6501751" indent="0" algn="ctr">
              <a:buNone/>
              <a:defRPr sz="284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04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61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7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0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709742"/>
            <a:ext cx="7886700" cy="2852737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67"/>
            <a:ext cx="7886700" cy="1500187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72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438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15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08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594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31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03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17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37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14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720" indent="0">
              <a:buNone/>
              <a:defRPr sz="3556" b="1"/>
            </a:lvl2pPr>
            <a:lvl3pPr marL="1625438" indent="0">
              <a:buNone/>
              <a:defRPr sz="3200" b="1"/>
            </a:lvl3pPr>
            <a:lvl4pPr marL="2438158" indent="0">
              <a:buNone/>
              <a:defRPr sz="2844" b="1"/>
            </a:lvl4pPr>
            <a:lvl5pPr marL="3250875" indent="0">
              <a:buNone/>
              <a:defRPr sz="2844" b="1"/>
            </a:lvl5pPr>
            <a:lvl6pPr marL="4063594" indent="0">
              <a:buNone/>
              <a:defRPr sz="2844" b="1"/>
            </a:lvl6pPr>
            <a:lvl7pPr marL="4876313" indent="0">
              <a:buNone/>
              <a:defRPr sz="2844" b="1"/>
            </a:lvl7pPr>
            <a:lvl8pPr marL="5689032" indent="0">
              <a:buNone/>
              <a:defRPr sz="2844" b="1"/>
            </a:lvl8pPr>
            <a:lvl9pPr marL="6501751" indent="0">
              <a:buNone/>
              <a:defRPr sz="284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4" y="1681164"/>
            <a:ext cx="3887391" cy="82391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720" indent="0">
              <a:buNone/>
              <a:defRPr sz="3556" b="1"/>
            </a:lvl2pPr>
            <a:lvl3pPr marL="1625438" indent="0">
              <a:buNone/>
              <a:defRPr sz="3200" b="1"/>
            </a:lvl3pPr>
            <a:lvl4pPr marL="2438158" indent="0">
              <a:buNone/>
              <a:defRPr sz="2844" b="1"/>
            </a:lvl4pPr>
            <a:lvl5pPr marL="3250875" indent="0">
              <a:buNone/>
              <a:defRPr sz="2844" b="1"/>
            </a:lvl5pPr>
            <a:lvl6pPr marL="4063594" indent="0">
              <a:buNone/>
              <a:defRPr sz="2844" b="1"/>
            </a:lvl6pPr>
            <a:lvl7pPr marL="4876313" indent="0">
              <a:buNone/>
              <a:defRPr sz="2844" b="1"/>
            </a:lvl7pPr>
            <a:lvl8pPr marL="5689032" indent="0">
              <a:buNone/>
              <a:defRPr sz="2844" b="1"/>
            </a:lvl8pPr>
            <a:lvl9pPr marL="6501751" indent="0">
              <a:buNone/>
              <a:defRPr sz="284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4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8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81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4" y="987429"/>
            <a:ext cx="4629151" cy="4873625"/>
          </a:xfrm>
        </p:spPr>
        <p:txBody>
          <a:bodyPr/>
          <a:lstStyle>
            <a:lvl1pPr>
              <a:defRPr sz="5689"/>
            </a:lvl1pPr>
            <a:lvl2pPr>
              <a:defRPr sz="4977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2844"/>
            </a:lvl1pPr>
            <a:lvl2pPr marL="812720" indent="0">
              <a:buNone/>
              <a:defRPr sz="2489"/>
            </a:lvl2pPr>
            <a:lvl3pPr marL="1625438" indent="0">
              <a:buNone/>
              <a:defRPr sz="2133"/>
            </a:lvl3pPr>
            <a:lvl4pPr marL="2438158" indent="0">
              <a:buNone/>
              <a:defRPr sz="1777"/>
            </a:lvl4pPr>
            <a:lvl5pPr marL="3250875" indent="0">
              <a:buNone/>
              <a:defRPr sz="1777"/>
            </a:lvl5pPr>
            <a:lvl6pPr marL="4063594" indent="0">
              <a:buNone/>
              <a:defRPr sz="1777"/>
            </a:lvl6pPr>
            <a:lvl7pPr marL="4876313" indent="0">
              <a:buNone/>
              <a:defRPr sz="1777"/>
            </a:lvl7pPr>
            <a:lvl8pPr marL="5689032" indent="0">
              <a:buNone/>
              <a:defRPr sz="1777"/>
            </a:lvl8pPr>
            <a:lvl9pPr marL="6501751" indent="0">
              <a:buNone/>
              <a:defRPr sz="17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85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4" y="987429"/>
            <a:ext cx="4629151" cy="4873625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20" indent="0">
              <a:buNone/>
              <a:defRPr sz="4977"/>
            </a:lvl2pPr>
            <a:lvl3pPr marL="1625438" indent="0">
              <a:buNone/>
              <a:defRPr sz="4267"/>
            </a:lvl3pPr>
            <a:lvl4pPr marL="2438158" indent="0">
              <a:buNone/>
              <a:defRPr sz="3556"/>
            </a:lvl4pPr>
            <a:lvl5pPr marL="3250875" indent="0">
              <a:buNone/>
              <a:defRPr sz="3556"/>
            </a:lvl5pPr>
            <a:lvl6pPr marL="4063594" indent="0">
              <a:buNone/>
              <a:defRPr sz="3556"/>
            </a:lvl6pPr>
            <a:lvl7pPr marL="4876313" indent="0">
              <a:buNone/>
              <a:defRPr sz="3556"/>
            </a:lvl7pPr>
            <a:lvl8pPr marL="5689032" indent="0">
              <a:buNone/>
              <a:defRPr sz="3556"/>
            </a:lvl8pPr>
            <a:lvl9pPr marL="6501751" indent="0">
              <a:buNone/>
              <a:defRPr sz="3556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2844"/>
            </a:lvl1pPr>
            <a:lvl2pPr marL="812720" indent="0">
              <a:buNone/>
              <a:defRPr sz="2489"/>
            </a:lvl2pPr>
            <a:lvl3pPr marL="1625438" indent="0">
              <a:buNone/>
              <a:defRPr sz="2133"/>
            </a:lvl3pPr>
            <a:lvl4pPr marL="2438158" indent="0">
              <a:buNone/>
              <a:defRPr sz="1777"/>
            </a:lvl4pPr>
            <a:lvl5pPr marL="3250875" indent="0">
              <a:buNone/>
              <a:defRPr sz="1777"/>
            </a:lvl5pPr>
            <a:lvl6pPr marL="4063594" indent="0">
              <a:buNone/>
              <a:defRPr sz="1777"/>
            </a:lvl6pPr>
            <a:lvl7pPr marL="4876313" indent="0">
              <a:buNone/>
              <a:defRPr sz="1777"/>
            </a:lvl7pPr>
            <a:lvl8pPr marL="5689032" indent="0">
              <a:buNone/>
              <a:defRPr sz="1777"/>
            </a:lvl8pPr>
            <a:lvl9pPr marL="6501751" indent="0">
              <a:buNone/>
              <a:defRPr sz="17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1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B6209-DE3D-42D8-8975-91CA92C34D58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92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25438" rtl="0" eaLnBrk="1" latinLnBrk="0" hangingPunct="1">
        <a:lnSpc>
          <a:spcPct val="90000"/>
        </a:lnSpc>
        <a:spcBef>
          <a:spcPct val="0"/>
        </a:spcBef>
        <a:buNone/>
        <a:defRPr kumimoji="1"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59" indent="-406359" algn="l" defTabSz="1625438" rtl="0" eaLnBrk="1" latinLnBrk="0" hangingPunct="1">
        <a:lnSpc>
          <a:spcPct val="90000"/>
        </a:lnSpc>
        <a:spcBef>
          <a:spcPts val="1777"/>
        </a:spcBef>
        <a:buFont typeface="Arial" panose="020B0604020202020204" pitchFamily="34" charset="0"/>
        <a:buChar char="•"/>
        <a:defRPr kumimoji="1" sz="4977" kern="1200">
          <a:solidFill>
            <a:schemeClr val="tx1"/>
          </a:solidFill>
          <a:latin typeface="+mn-lt"/>
          <a:ea typeface="+mn-ea"/>
          <a:cs typeface="+mn-cs"/>
        </a:defRPr>
      </a:lvl1pPr>
      <a:lvl2pPr marL="1219078" indent="-406359" algn="l" defTabSz="1625438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1799" indent="-406359" algn="l" defTabSz="1625438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516" indent="-406359" algn="l" defTabSz="1625438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34" indent="-406359" algn="l" defTabSz="1625438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69952" indent="-406359" algn="l" defTabSz="1625438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672" indent="-406359" algn="l" defTabSz="1625438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392" indent="-406359" algn="l" defTabSz="1625438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110" indent="-406359" algn="l" defTabSz="1625438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438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20" algn="l" defTabSz="1625438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38" algn="l" defTabSz="1625438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158" algn="l" defTabSz="1625438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0875" algn="l" defTabSz="1625438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594" algn="l" defTabSz="1625438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313" algn="l" defTabSz="1625438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032" algn="l" defTabSz="1625438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1751" algn="l" defTabSz="1625438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i-care@mail.doshisha.ac.j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4462850" y="1054556"/>
            <a:ext cx="4536295" cy="245363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36480" y="1054556"/>
            <a:ext cx="4100542" cy="245363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1"/>
          <p:cNvSpPr txBox="1"/>
          <p:nvPr/>
        </p:nvSpPr>
        <p:spPr>
          <a:xfrm>
            <a:off x="114504" y="1305311"/>
            <a:ext cx="5276667" cy="2244169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9060" tIns="11855" rIns="99060" bIns="1185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067"/>
              </a:lnSpc>
            </a:pPr>
            <a:r>
              <a:rPr lang="en-US" sz="140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en-US" sz="1401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667"/>
              </a:lnSpc>
            </a:pPr>
            <a:r>
              <a:rPr lang="en-US" sz="1867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en-US" sz="1401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 間</a:t>
            </a: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の火曜日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講時・水曜日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　　　　  水曜日ランチタイムも開催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あり</a:t>
            </a:r>
          </a:p>
          <a:p>
            <a:pPr algn="just">
              <a:lnSpc>
                <a:spcPts val="2133"/>
              </a:lnSpc>
            </a:pP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開講日</a:t>
            </a: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講座によって異なります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裏面の開講スケジュールを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ご覧ください。</a:t>
            </a:r>
          </a:p>
          <a:p>
            <a:pPr algn="just">
              <a:lnSpc>
                <a:spcPts val="2133"/>
              </a:lnSpc>
            </a:pP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</a:t>
            </a:r>
            <a:r>
              <a:rPr lang="en-US" altLang="ja-JP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講座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によって場所が異なります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ので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ご注意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　　　　　　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尚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、教室が変更する可能性があります。</a:t>
            </a:r>
          </a:p>
          <a:p>
            <a:pPr algn="just">
              <a:lnSpc>
                <a:spcPts val="933"/>
              </a:lnSpc>
            </a:pPr>
            <a:r>
              <a:rPr lang="en-US" sz="1333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en-US" sz="1333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430" y="487362"/>
            <a:ext cx="8449340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72505" algn="just">
              <a:lnSpc>
                <a:spcPts val="2000"/>
              </a:lnSpc>
            </a:pPr>
            <a:r>
              <a:rPr lang="ja-JP" altLang="ja-JP" sz="1401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今学期もフォローアップ勉強会を下記の通り開催いたします。</a:t>
            </a:r>
            <a:endParaRPr lang="ja-JP" altLang="ja-JP" sz="1401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72505" algn="just">
              <a:lnSpc>
                <a:spcPts val="2000"/>
              </a:lnSpc>
            </a:pPr>
            <a:r>
              <a:rPr lang="ja-JP" altLang="ja-JP" sz="1401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新規スタッフの皆さんも、すでにサポートに入っている皆さんも、ぜひ積極的にご参加ください。</a:t>
            </a:r>
            <a:endParaRPr lang="ja-JP" altLang="ja-JP" sz="1401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2"/>
          <p:cNvSpPr txBox="1"/>
          <p:nvPr/>
        </p:nvSpPr>
        <p:spPr>
          <a:xfrm>
            <a:off x="-307010" y="95372"/>
            <a:ext cx="9715500" cy="85090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9060" tIns="11855" rIns="99060" bIns="1185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b="1" kern="100" dirty="0" smtClean="0">
                <a:ln w="12700" cap="flat" cmpd="sng" algn="ctr">
                  <a:noFill/>
                  <a:prstDash val="solid"/>
                  <a:round/>
                </a:ln>
                <a:solidFill>
                  <a:srgbClr val="C00000"/>
                </a:solidFill>
                <a:latin typeface="メイリオ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201</a:t>
            </a:r>
            <a:r>
              <a:rPr lang="en-US" altLang="ja-JP" sz="3200" b="1" kern="100" dirty="0" smtClean="0">
                <a:ln w="12700" cap="flat" cmpd="sng" algn="ctr">
                  <a:noFill/>
                  <a:prstDash val="solid"/>
                  <a:round/>
                </a:ln>
                <a:solidFill>
                  <a:srgbClr val="C00000"/>
                </a:solidFill>
                <a:latin typeface="メイリオ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7</a:t>
            </a:r>
            <a:r>
              <a:rPr lang="ja-JP" altLang="en-US" sz="3200" b="1" kern="100" dirty="0" smtClean="0">
                <a:ln w="12700" cap="flat" cmpd="sng" algn="ctr">
                  <a:noFill/>
                  <a:prstDash val="solid"/>
                  <a:round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3200" b="1" kern="100" dirty="0">
                <a:ln w="12700" cap="flat" cmpd="sng" algn="ctr">
                  <a:noFill/>
                  <a:prstDash val="solid"/>
                  <a:round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春</a:t>
            </a:r>
            <a:r>
              <a:rPr lang="ja-JP" altLang="en-US" sz="3200" b="1" kern="100" dirty="0" smtClean="0">
                <a:ln w="12700" cap="flat" cmpd="sng" algn="ctr">
                  <a:noFill/>
                  <a:prstDash val="solid"/>
                  <a:round/>
                </a:ln>
                <a:solidFill>
                  <a:srgbClr val="C00000"/>
                </a:solidFill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フォローアップ</a:t>
            </a:r>
            <a:r>
              <a:rPr lang="ja-JP" altLang="en-US" sz="3200" b="1" kern="100" dirty="0" smtClean="0">
                <a:ln w="12700" cap="flat" cmpd="sng" algn="ctr">
                  <a:noFill/>
                  <a:prstDash val="solid"/>
                  <a:round/>
                </a:ln>
                <a:solidFill>
                  <a:srgbClr val="C00000"/>
                </a:solidFill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勉強会</a:t>
            </a:r>
            <a:endParaRPr lang="ja-JP" altLang="en-US" sz="3200" kern="100" dirty="0">
              <a:ln w="12700" cap="flat" cmpd="sng" algn="ctr">
                <a:noFill/>
                <a:prstDash val="solid"/>
                <a:round/>
              </a:ln>
              <a:solidFill>
                <a:srgbClr val="C0000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3361" y="6665366"/>
            <a:ext cx="58479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秋学期の講座については、秋学期開始後に詳細をお知らせします。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02088" y="4371974"/>
            <a:ext cx="6883951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  <a:defRPr/>
            </a:pPr>
            <a:r>
              <a:rPr lang="en-US" altLang="ja-JP" sz="105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送信内容</a:t>
            </a:r>
            <a:r>
              <a:rPr lang="en-US" altLang="ja-JP" sz="105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0" lang="ja-JP" altLang="en-US" sz="1000" b="1" kern="100" dirty="0" smtClean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●キャンパス</a:t>
            </a:r>
            <a:r>
              <a:rPr kumimoji="0" lang="ja-JP" altLang="en-US" sz="1000" b="1" kern="100" dirty="0" smtClean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障</a:t>
            </a:r>
            <a:r>
              <a:rPr kumimoji="0" lang="ja-JP" altLang="en-US" sz="1000" b="1" kern="100" dirty="0" smtClean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がい学生支援室</a:t>
            </a:r>
            <a:r>
              <a:rPr kumimoji="0" lang="en-US" altLang="ja-JP" sz="1000" b="1" kern="100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kumimoji="0" lang="en-US" altLang="ja-JP" sz="1000" b="1" u="sng" kern="100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×××</a:t>
            </a:r>
            <a:r>
              <a:rPr kumimoji="0" lang="en-US" altLang="ja-JP" sz="1000" b="1" u="sng" kern="100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@</a:t>
            </a:r>
            <a:r>
              <a:rPr kumimoji="0" lang="ja-JP" altLang="en-US" sz="1000" b="1" u="sng" kern="100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○○</a:t>
            </a:r>
            <a:r>
              <a:rPr kumimoji="0" lang="en-US" altLang="ja-JP" sz="1000" b="1" u="sng" kern="100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.ac.jp</a:t>
            </a:r>
            <a:r>
              <a:rPr kumimoji="0" lang="en-US" altLang="ja-JP" sz="1000" b="1" kern="1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000" b="1" kern="100" dirty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にメールでお申し込みください。</a:t>
            </a:r>
            <a:endParaRPr kumimoji="0" lang="en-US" altLang="ja-JP" sz="1000" b="1" kern="100" dirty="0">
              <a:solidFill>
                <a:srgbClr val="FF0000"/>
              </a:solidFill>
              <a:latin typeface="Century" panose="020F0502020204030204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defRPr/>
            </a:pPr>
            <a:r>
              <a:rPr kumimoji="0" lang="ja-JP" altLang="en-US" sz="1000" b="1" kern="100" dirty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000" b="1" kern="100" dirty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000" b="1" kern="100" dirty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必ず学生</a:t>
            </a:r>
            <a:r>
              <a:rPr kumimoji="0" lang="en-US" altLang="ja-JP" sz="1000" b="1" kern="100" dirty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ID</a:t>
            </a:r>
            <a:r>
              <a:rPr kumimoji="0" lang="ja-JP" altLang="en-US" sz="1000" b="1" kern="100" dirty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・氏名を明記してお送りください。</a:t>
            </a:r>
            <a:r>
              <a:rPr kumimoji="0" lang="en-US" altLang="ja-JP" sz="1000" b="1" kern="100" dirty="0">
                <a:solidFill>
                  <a:srgbClr val="FF0000"/>
                </a:solidFill>
                <a:latin typeface="Century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0" lang="ja-JP" altLang="en-US" sz="1000" kern="100" dirty="0">
              <a:solidFill>
                <a:srgbClr val="FF0000"/>
              </a:solidFill>
              <a:latin typeface="Century" panose="020F0502020204030204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4504" y="1178238"/>
            <a:ext cx="5467799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133"/>
              </a:lnSpc>
            </a:pPr>
            <a:r>
              <a:rPr lang="en-US" altLang="ja-JP" sz="1400" b="1" kern="100" dirty="0" smtClean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kern="100" dirty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代筆</a:t>
            </a:r>
            <a:r>
              <a:rPr lang="ja-JP" altLang="en-US" sz="1400" b="1" kern="100" dirty="0" smtClean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・テキスト校正・ガイドヘルプ</a:t>
            </a:r>
            <a:r>
              <a:rPr lang="ja-JP" altLang="en-US" sz="1400" b="1" kern="100" dirty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講座</a:t>
            </a:r>
            <a:r>
              <a:rPr lang="en-US" altLang="ja-JP" sz="1400" b="1" kern="100" dirty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04018" y="1167102"/>
            <a:ext cx="329053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133"/>
              </a:lnSpc>
            </a:pPr>
            <a:r>
              <a:rPr lang="en-US" altLang="ja-JP" sz="1400" b="1" kern="100" dirty="0" smtClean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kern="100" dirty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ノートテイク・パソコン通訳講座</a:t>
            </a:r>
            <a:r>
              <a:rPr lang="en-US" altLang="ja-JP" sz="1400" b="1" kern="100" dirty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3" name="テキスト ボックス 1"/>
          <p:cNvSpPr txBox="1"/>
          <p:nvPr/>
        </p:nvSpPr>
        <p:spPr>
          <a:xfrm>
            <a:off x="4426860" y="1310403"/>
            <a:ext cx="5309182" cy="2197786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9060" tIns="11855" rIns="99060" bIns="1185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067"/>
              </a:lnSpc>
            </a:pPr>
            <a:r>
              <a:rPr lang="en-US" sz="140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en-US" sz="1401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667"/>
              </a:lnSpc>
            </a:pPr>
            <a:r>
              <a:rPr lang="en-US" sz="1867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en-US" sz="1401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 間</a:t>
            </a:r>
            <a:r>
              <a:rPr lang="en-US" altLang="ja-JP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月～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の火曜日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講時・木曜日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開講日</a:t>
            </a: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講座によって異なります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 裏面の開講スケジュールを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ご覧ください。</a:t>
            </a:r>
          </a:p>
          <a:p>
            <a:pPr algn="just">
              <a:lnSpc>
                <a:spcPts val="2133"/>
              </a:lnSpc>
            </a:pPr>
            <a:r>
              <a:rPr lang="en-US" altLang="ja-JP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</a:t>
            </a:r>
            <a:r>
              <a:rPr lang="en-US" altLang="ja-JP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   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講座によって場所が異なりますので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ご注意ください。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尚、教室が変更する可能性があります。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endParaRPr lang="ja-JP" altLang="en-US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2133"/>
              </a:lnSpc>
            </a:pPr>
            <a:endParaRPr lang="ja-JP" altLang="en-US" sz="1333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933"/>
              </a:lnSpc>
            </a:pPr>
            <a:r>
              <a:rPr lang="en-US" sz="1333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en-US" sz="1333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0"/>
          <p:cNvSpPr txBox="1"/>
          <p:nvPr/>
        </p:nvSpPr>
        <p:spPr>
          <a:xfrm>
            <a:off x="959642" y="4797732"/>
            <a:ext cx="7113448" cy="1867633"/>
          </a:xfrm>
          <a:prstGeom prst="rect">
            <a:avLst/>
          </a:prstGeom>
          <a:noFill/>
          <a:ln w="38100" cmpd="sng">
            <a:solidFill>
              <a:srgbClr val="FF33C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dirty="0" smtClean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1600" b="1" dirty="0" smtClean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600" b="1" dirty="0" smtClean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●学</a:t>
            </a:r>
            <a:r>
              <a:rPr kumimoji="1" lang="ja-JP" altLang="en-US" sz="1600" b="1" dirty="0" smtClean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 </a:t>
            </a:r>
            <a:r>
              <a:rPr kumimoji="1" lang="ja-JP" altLang="en-US" sz="1600" b="1" dirty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アカデミック・リテラシー」受講生の皆さん</a:t>
            </a:r>
            <a:endParaRPr kumimoji="1" lang="en-US" altLang="ja-JP" sz="1600" b="1" dirty="0">
              <a:solidFill>
                <a:srgbClr val="FF33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1200" b="1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◆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本講座は、事前にメールにて申し込みをお願いしております。　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</a:t>
            </a:r>
            <a:r>
              <a:rPr kumimoji="1" lang="en-US" altLang="ja-JP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送信内容</a:t>
            </a:r>
            <a:r>
              <a:rPr kumimoji="1" lang="en-US" altLang="ja-JP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kumimoji="1" lang="en-US" altLang="ja-JP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送信先</a:t>
            </a:r>
            <a:r>
              <a:rPr kumimoji="1" lang="en-US" altLang="ja-JP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をご確認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のうえ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、参加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を希望される講座の</a:t>
            </a:r>
            <a:r>
              <a:rPr kumimoji="1" lang="en-US" altLang="ja-JP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日前（土日を除く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までに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必ずご連絡ください。</a:t>
            </a:r>
            <a:endParaRPr kumimoji="1" lang="en-US" altLang="ja-JP" sz="12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その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際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、本文に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●学部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アカデミック受講生」の文言を明記してお申し込みください。</a:t>
            </a:r>
            <a:endParaRPr kumimoji="1" lang="en-US" altLang="ja-JP" sz="12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◆各講座、上限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kumimoji="1" lang="en-US" altLang="ja-JP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名といたしますので、参加申し込みを頂いた後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、受講をお断りする場合は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すぐに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がい学生支援室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からご連絡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をいたします。</a:t>
            </a:r>
            <a:endParaRPr kumimoji="1" lang="en-US" altLang="ja-JP" sz="12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◆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アカデミック・リテラシー受講生の皆さんにお申し込み頂ける講座は裏面スケジュール内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kumimoji="1" lang="en-US" altLang="ja-JP" sz="12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★印が表記されている講座のみ</a:t>
            </a:r>
            <a:r>
              <a:rPr kumimoji="1" lang="ja-JP" altLang="en-US" sz="12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となっておりますのでご注意ください。</a:t>
            </a:r>
            <a:endParaRPr kumimoji="1" lang="en-US" altLang="ja-JP" sz="12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6604" y="3532815"/>
            <a:ext cx="314701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 smtClean="0">
                <a:solidFill>
                  <a:srgbClr val="FF33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●参加される方はお申し込みが必要です！</a:t>
            </a:r>
            <a:endParaRPr lang="ja-JP" altLang="en-US" sz="1050" b="1" dirty="0">
              <a:solidFill>
                <a:srgbClr val="FF33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18331" y="3719804"/>
            <a:ext cx="686598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各講座の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日前（土日を除く）までに、下記の内容を明記のうえメールにて参加申し込みをお願い致します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送信内容</a:t>
            </a:r>
            <a:r>
              <a:rPr lang="en-US" altLang="ja-JP" sz="105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◆氏名　◆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学部・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学年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◆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参加を希望される講座の講座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番号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617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1407946191"/>
              </p:ext>
            </p:extLst>
          </p:nvPr>
        </p:nvGraphicFramePr>
        <p:xfrm>
          <a:off x="318285" y="102273"/>
          <a:ext cx="8825715" cy="3336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4074384882"/>
              </p:ext>
            </p:extLst>
          </p:nvPr>
        </p:nvGraphicFramePr>
        <p:xfrm>
          <a:off x="318285" y="3521158"/>
          <a:ext cx="8825715" cy="3336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160379"/>
            <a:ext cx="492443" cy="38136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勉強会開講スケジュール</a:t>
            </a:r>
            <a:endParaRPr kumimoji="1" lang="ja-JP" altLang="en-US" sz="20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4904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36119079-1C2A-45B9-917C-AC6A42B4FEAB}" vid="{5C6B3E74-1BDE-4C28-A6BC-0220B02238F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865</TotalTime>
  <Words>134</Words>
  <Application>Microsoft Office PowerPoint</Application>
  <PresentationFormat>画面に合わせる (4:3)</PresentationFormat>
  <Paragraphs>68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明朝</vt:lpstr>
      <vt:lpstr>メイリオ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>同志社大学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KyotanabeGakuseiShienka Jimuriyo26</dc:creator>
  <cp:lastModifiedBy>KyotanabeGakuseiShienka Jimuriyo33</cp:lastModifiedBy>
  <cp:revision>57</cp:revision>
  <cp:lastPrinted>2016-04-20T02:20:07Z</cp:lastPrinted>
  <dcterms:created xsi:type="dcterms:W3CDTF">2015-09-16T05:27:31Z</dcterms:created>
  <dcterms:modified xsi:type="dcterms:W3CDTF">2017-09-06T06:18:28Z</dcterms:modified>
</cp:coreProperties>
</file>