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5868" r:id="rId1"/>
  </p:sldMasterIdLst>
  <p:notesMasterIdLst>
    <p:notesMasterId r:id="rId3"/>
  </p:notesMasterIdLst>
  <p:sldIdLst>
    <p:sldId id="262" r:id="rId2"/>
  </p:sldIdLst>
  <p:sldSz cx="15122525" cy="10693400"/>
  <p:notesSz cx="6807200" cy="9939338"/>
  <p:defaultTextStyle>
    <a:defPPr>
      <a:defRPr lang="ja-JP"/>
    </a:defPPr>
    <a:lvl1pPr marL="0" algn="l" defTabSz="1474718" rtl="0" eaLnBrk="1" latinLnBrk="0" hangingPunct="1">
      <a:defRPr kumimoji="1" sz="2900" kern="1200">
        <a:solidFill>
          <a:schemeClr val="tx1"/>
        </a:solidFill>
        <a:latin typeface="+mn-lt"/>
        <a:ea typeface="+mn-ea"/>
        <a:cs typeface="+mn-cs"/>
      </a:defRPr>
    </a:lvl1pPr>
    <a:lvl2pPr marL="737358" algn="l" defTabSz="1474718" rtl="0" eaLnBrk="1" latinLnBrk="0" hangingPunct="1">
      <a:defRPr kumimoji="1" sz="2900" kern="1200">
        <a:solidFill>
          <a:schemeClr val="tx1"/>
        </a:solidFill>
        <a:latin typeface="+mn-lt"/>
        <a:ea typeface="+mn-ea"/>
        <a:cs typeface="+mn-cs"/>
      </a:defRPr>
    </a:lvl2pPr>
    <a:lvl3pPr marL="1474718" algn="l" defTabSz="1474718" rtl="0" eaLnBrk="1" latinLnBrk="0" hangingPunct="1">
      <a:defRPr kumimoji="1" sz="2900" kern="1200">
        <a:solidFill>
          <a:schemeClr val="tx1"/>
        </a:solidFill>
        <a:latin typeface="+mn-lt"/>
        <a:ea typeface="+mn-ea"/>
        <a:cs typeface="+mn-cs"/>
      </a:defRPr>
    </a:lvl3pPr>
    <a:lvl4pPr marL="2212080" algn="l" defTabSz="1474718" rtl="0" eaLnBrk="1" latinLnBrk="0" hangingPunct="1">
      <a:defRPr kumimoji="1" sz="2900" kern="1200">
        <a:solidFill>
          <a:schemeClr val="tx1"/>
        </a:solidFill>
        <a:latin typeface="+mn-lt"/>
        <a:ea typeface="+mn-ea"/>
        <a:cs typeface="+mn-cs"/>
      </a:defRPr>
    </a:lvl4pPr>
    <a:lvl5pPr marL="2949439" algn="l" defTabSz="1474718" rtl="0" eaLnBrk="1" latinLnBrk="0" hangingPunct="1">
      <a:defRPr kumimoji="1" sz="2900" kern="1200">
        <a:solidFill>
          <a:schemeClr val="tx1"/>
        </a:solidFill>
        <a:latin typeface="+mn-lt"/>
        <a:ea typeface="+mn-ea"/>
        <a:cs typeface="+mn-cs"/>
      </a:defRPr>
    </a:lvl5pPr>
    <a:lvl6pPr marL="3686798" algn="l" defTabSz="1474718" rtl="0" eaLnBrk="1" latinLnBrk="0" hangingPunct="1">
      <a:defRPr kumimoji="1" sz="2900" kern="1200">
        <a:solidFill>
          <a:schemeClr val="tx1"/>
        </a:solidFill>
        <a:latin typeface="+mn-lt"/>
        <a:ea typeface="+mn-ea"/>
        <a:cs typeface="+mn-cs"/>
      </a:defRPr>
    </a:lvl6pPr>
    <a:lvl7pPr marL="4424159" algn="l" defTabSz="1474718" rtl="0" eaLnBrk="1" latinLnBrk="0" hangingPunct="1">
      <a:defRPr kumimoji="1" sz="2900" kern="1200">
        <a:solidFill>
          <a:schemeClr val="tx1"/>
        </a:solidFill>
        <a:latin typeface="+mn-lt"/>
        <a:ea typeface="+mn-ea"/>
        <a:cs typeface="+mn-cs"/>
      </a:defRPr>
    </a:lvl7pPr>
    <a:lvl8pPr marL="5161519" algn="l" defTabSz="1474718" rtl="0" eaLnBrk="1" latinLnBrk="0" hangingPunct="1">
      <a:defRPr kumimoji="1" sz="2900" kern="1200">
        <a:solidFill>
          <a:schemeClr val="tx1"/>
        </a:solidFill>
        <a:latin typeface="+mn-lt"/>
        <a:ea typeface="+mn-ea"/>
        <a:cs typeface="+mn-cs"/>
      </a:defRPr>
    </a:lvl8pPr>
    <a:lvl9pPr marL="5898877" algn="l" defTabSz="1474718" rtl="0" eaLnBrk="1" latinLnBrk="0" hangingPunct="1">
      <a:defRPr kumimoji="1" sz="29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1BBBCED5-9893-4FB8-AA1A-548A314C6916}">
          <p14:sldIdLst/>
        </p14:section>
        <p14:section name="タイトルなしのセクション" id="{0673A2BD-2D0A-489A-8898-B305806266D9}">
          <p14:sldIdLst>
            <p14:sldId id="262"/>
          </p14:sldIdLst>
        </p14:section>
      </p14:sectionLst>
    </p:ext>
    <p:ext uri="{EFAFB233-063F-42B5-8137-9DF3F51BA10A}">
      <p15:sldGuideLst xmlns:p15="http://schemas.microsoft.com/office/powerpoint/2012/main" xmlns="">
        <p15:guide id="1" orient="horz" pos="3368">
          <p15:clr>
            <a:srgbClr val="A4A3A4"/>
          </p15:clr>
        </p15:guide>
        <p15:guide id="2" pos="4763">
          <p15:clr>
            <a:srgbClr val="A4A3A4"/>
          </p15:clr>
        </p15:guide>
      </p15:sldGuideLst>
    </p:ext>
    <p:ext uri="{2D200454-40CA-4A62-9FC3-DE9A4176ACB9}">
      <p15:notesGuideLst xmlns:p15="http://schemas.microsoft.com/office/powerpoint/2012/main" xmlns="">
        <p15:guide id="1" orient="horz" pos="3131"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FFFFCC"/>
    <a:srgbClr val="FFCCCC"/>
    <a:srgbClr val="FFCCFF"/>
    <a:srgbClr val="FF9999"/>
    <a:srgbClr val="A7AF3F"/>
    <a:srgbClr val="FF9900"/>
    <a:srgbClr val="CCCC00"/>
    <a:srgbClr val="CC9900"/>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5785" autoAdjust="0"/>
  </p:normalViewPr>
  <p:slideViewPr>
    <p:cSldViewPr>
      <p:cViewPr>
        <p:scale>
          <a:sx n="75" d="100"/>
          <a:sy n="75" d="100"/>
        </p:scale>
        <p:origin x="136" y="-80"/>
      </p:cViewPr>
      <p:guideLst>
        <p:guide orient="horz" pos="3368"/>
        <p:guide pos="4763"/>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9" d="100"/>
          <a:sy n="69" d="100"/>
        </p:scale>
        <p:origin x="-3318" y="-102"/>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9787" cy="496967"/>
          </a:xfrm>
          <a:prstGeom prst="rect">
            <a:avLst/>
          </a:prstGeom>
        </p:spPr>
        <p:txBody>
          <a:bodyPr vert="horz" lIns="91428" tIns="45714" rIns="91428"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2"/>
            <a:ext cx="2949787" cy="496967"/>
          </a:xfrm>
          <a:prstGeom prst="rect">
            <a:avLst/>
          </a:prstGeom>
        </p:spPr>
        <p:txBody>
          <a:bodyPr vert="horz" lIns="91428" tIns="45714" rIns="91428" bIns="45714" rtlCol="0"/>
          <a:lstStyle>
            <a:lvl1pPr algn="r">
              <a:defRPr sz="1200"/>
            </a:lvl1pPr>
          </a:lstStyle>
          <a:p>
            <a:fld id="{A974B51B-8EC0-499E-9ECA-3BE68FEDBABC}" type="datetimeFigureOut">
              <a:rPr kumimoji="1" lang="ja-JP" altLang="en-US" smtClean="0"/>
              <a:t>17/09/04</a:t>
            </a:fld>
            <a:endParaRPr kumimoji="1" lang="ja-JP" altLang="en-US"/>
          </a:p>
        </p:txBody>
      </p:sp>
      <p:sp>
        <p:nvSpPr>
          <p:cNvPr id="4" name="スライド イメージ プレースホルダー 3"/>
          <p:cNvSpPr>
            <a:spLocks noGrp="1" noRot="1" noChangeAspect="1"/>
          </p:cNvSpPr>
          <p:nvPr>
            <p:ph type="sldImg" idx="2"/>
          </p:nvPr>
        </p:nvSpPr>
        <p:spPr>
          <a:xfrm>
            <a:off x="769938" y="746125"/>
            <a:ext cx="5267325" cy="3725863"/>
          </a:xfrm>
          <a:prstGeom prst="rect">
            <a:avLst/>
          </a:prstGeom>
          <a:noFill/>
          <a:ln w="12700">
            <a:solidFill>
              <a:prstClr val="black"/>
            </a:solidFill>
          </a:ln>
        </p:spPr>
        <p:txBody>
          <a:bodyPr vert="horz" lIns="91428" tIns="45714" rIns="91428" bIns="45714"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28" tIns="45714" rIns="91428"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648"/>
            <a:ext cx="2949787" cy="496967"/>
          </a:xfrm>
          <a:prstGeom prst="rect">
            <a:avLst/>
          </a:prstGeom>
        </p:spPr>
        <p:txBody>
          <a:bodyPr vert="horz" lIns="91428" tIns="45714" rIns="91428"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8"/>
            <a:ext cx="2949787" cy="496967"/>
          </a:xfrm>
          <a:prstGeom prst="rect">
            <a:avLst/>
          </a:prstGeom>
        </p:spPr>
        <p:txBody>
          <a:bodyPr vert="horz" lIns="91428" tIns="45714" rIns="91428" bIns="45714" rtlCol="0" anchor="b"/>
          <a:lstStyle>
            <a:lvl1pPr algn="r">
              <a:defRPr sz="1200"/>
            </a:lvl1pPr>
          </a:lstStyle>
          <a:p>
            <a:fld id="{70D1CFBF-7503-45B5-9EBB-DC106D730F61}" type="slidenum">
              <a:rPr kumimoji="1" lang="ja-JP" altLang="en-US" smtClean="0"/>
              <a:t>‹#›</a:t>
            </a:fld>
            <a:endParaRPr kumimoji="1" lang="ja-JP" altLang="en-US"/>
          </a:p>
        </p:txBody>
      </p:sp>
    </p:spTree>
    <p:extLst>
      <p:ext uri="{BB962C8B-B14F-4D97-AF65-F5344CB8AC3E}">
        <p14:creationId xmlns:p14="http://schemas.microsoft.com/office/powerpoint/2010/main" val="3323603382"/>
      </p:ext>
    </p:extLst>
  </p:cSld>
  <p:clrMap bg1="lt1" tx1="dk1" bg2="lt2" tx2="dk2" accent1="accent1" accent2="accent2" accent3="accent3" accent4="accent4" accent5="accent5" accent6="accent6" hlink="hlink" folHlink="folHlink"/>
  <p:notesStyle>
    <a:lvl1pPr marL="0" algn="l" defTabSz="1474718" rtl="0" eaLnBrk="1" latinLnBrk="0" hangingPunct="1">
      <a:defRPr kumimoji="1" sz="1900" kern="1200">
        <a:solidFill>
          <a:schemeClr val="tx1"/>
        </a:solidFill>
        <a:latin typeface="+mn-lt"/>
        <a:ea typeface="+mn-ea"/>
        <a:cs typeface="+mn-cs"/>
      </a:defRPr>
    </a:lvl1pPr>
    <a:lvl2pPr marL="737358" algn="l" defTabSz="1474718" rtl="0" eaLnBrk="1" latinLnBrk="0" hangingPunct="1">
      <a:defRPr kumimoji="1" sz="1900" kern="1200">
        <a:solidFill>
          <a:schemeClr val="tx1"/>
        </a:solidFill>
        <a:latin typeface="+mn-lt"/>
        <a:ea typeface="+mn-ea"/>
        <a:cs typeface="+mn-cs"/>
      </a:defRPr>
    </a:lvl2pPr>
    <a:lvl3pPr marL="1474718" algn="l" defTabSz="1474718" rtl="0" eaLnBrk="1" latinLnBrk="0" hangingPunct="1">
      <a:defRPr kumimoji="1" sz="1900" kern="1200">
        <a:solidFill>
          <a:schemeClr val="tx1"/>
        </a:solidFill>
        <a:latin typeface="+mn-lt"/>
        <a:ea typeface="+mn-ea"/>
        <a:cs typeface="+mn-cs"/>
      </a:defRPr>
    </a:lvl3pPr>
    <a:lvl4pPr marL="2212080" algn="l" defTabSz="1474718" rtl="0" eaLnBrk="1" latinLnBrk="0" hangingPunct="1">
      <a:defRPr kumimoji="1" sz="1900" kern="1200">
        <a:solidFill>
          <a:schemeClr val="tx1"/>
        </a:solidFill>
        <a:latin typeface="+mn-lt"/>
        <a:ea typeface="+mn-ea"/>
        <a:cs typeface="+mn-cs"/>
      </a:defRPr>
    </a:lvl4pPr>
    <a:lvl5pPr marL="2949439" algn="l" defTabSz="1474718" rtl="0" eaLnBrk="1" latinLnBrk="0" hangingPunct="1">
      <a:defRPr kumimoji="1" sz="1900" kern="1200">
        <a:solidFill>
          <a:schemeClr val="tx1"/>
        </a:solidFill>
        <a:latin typeface="+mn-lt"/>
        <a:ea typeface="+mn-ea"/>
        <a:cs typeface="+mn-cs"/>
      </a:defRPr>
    </a:lvl5pPr>
    <a:lvl6pPr marL="3686798" algn="l" defTabSz="1474718" rtl="0" eaLnBrk="1" latinLnBrk="0" hangingPunct="1">
      <a:defRPr kumimoji="1" sz="1900" kern="1200">
        <a:solidFill>
          <a:schemeClr val="tx1"/>
        </a:solidFill>
        <a:latin typeface="+mn-lt"/>
        <a:ea typeface="+mn-ea"/>
        <a:cs typeface="+mn-cs"/>
      </a:defRPr>
    </a:lvl6pPr>
    <a:lvl7pPr marL="4424159" algn="l" defTabSz="1474718" rtl="0" eaLnBrk="1" latinLnBrk="0" hangingPunct="1">
      <a:defRPr kumimoji="1" sz="1900" kern="1200">
        <a:solidFill>
          <a:schemeClr val="tx1"/>
        </a:solidFill>
        <a:latin typeface="+mn-lt"/>
        <a:ea typeface="+mn-ea"/>
        <a:cs typeface="+mn-cs"/>
      </a:defRPr>
    </a:lvl7pPr>
    <a:lvl8pPr marL="5161519" algn="l" defTabSz="1474718" rtl="0" eaLnBrk="1" latinLnBrk="0" hangingPunct="1">
      <a:defRPr kumimoji="1" sz="1900" kern="1200">
        <a:solidFill>
          <a:schemeClr val="tx1"/>
        </a:solidFill>
        <a:latin typeface="+mn-lt"/>
        <a:ea typeface="+mn-ea"/>
        <a:cs typeface="+mn-cs"/>
      </a:defRPr>
    </a:lvl8pPr>
    <a:lvl9pPr marL="5898877" algn="l" defTabSz="1474718" rtl="0" eaLnBrk="1" latinLnBrk="0" hangingPunct="1">
      <a:defRPr kumimoji="1"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0D1CFBF-7503-45B5-9EBB-DC106D730F61}" type="slidenum">
              <a:rPr kumimoji="1" lang="ja-JP" altLang="en-US" smtClean="0"/>
              <a:t>1</a:t>
            </a:fld>
            <a:endParaRPr kumimoji="1" lang="ja-JP" altLang="en-US"/>
          </a:p>
        </p:txBody>
      </p:sp>
    </p:spTree>
    <p:extLst>
      <p:ext uri="{BB962C8B-B14F-4D97-AF65-F5344CB8AC3E}">
        <p14:creationId xmlns:p14="http://schemas.microsoft.com/office/powerpoint/2010/main" val="3043247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8" name="Rectangle 7"/>
          <p:cNvSpPr/>
          <p:nvPr/>
        </p:nvSpPr>
        <p:spPr>
          <a:xfrm>
            <a:off x="1285415" y="0"/>
            <a:ext cx="12476083" cy="475262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47511" tIns="73756" rIns="147511" bIns="73756" rtlCol="0" anchor="ctr"/>
          <a:lstStyle/>
          <a:p>
            <a:pPr algn="ctr"/>
            <a:endParaRPr lang="en-US"/>
          </a:p>
        </p:txBody>
      </p:sp>
      <p:sp>
        <p:nvSpPr>
          <p:cNvPr id="2" name="Title 1"/>
          <p:cNvSpPr>
            <a:spLocks noGrp="1"/>
          </p:cNvSpPr>
          <p:nvPr>
            <p:ph type="ctrTitle"/>
          </p:nvPr>
        </p:nvSpPr>
        <p:spPr>
          <a:xfrm>
            <a:off x="1260210" y="4990253"/>
            <a:ext cx="12476083" cy="2376311"/>
          </a:xfrm>
        </p:spPr>
        <p:txBody>
          <a:bodyPr>
            <a:noAutofit/>
          </a:bodyPr>
          <a:lstStyle>
            <a:lvl1pPr>
              <a:defRPr sz="129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60210" y="7366565"/>
            <a:ext cx="11341894" cy="1544602"/>
          </a:xfrm>
        </p:spPr>
        <p:txBody>
          <a:bodyPr anchor="t" anchorCtr="0">
            <a:normAutofit/>
          </a:bodyPr>
          <a:lstStyle>
            <a:lvl1pPr marL="0" indent="0" algn="l">
              <a:buNone/>
              <a:defRPr sz="4500">
                <a:solidFill>
                  <a:schemeClr val="tx2"/>
                </a:solidFill>
              </a:defRPr>
            </a:lvl1pPr>
            <a:lvl2pPr marL="737555" indent="0" algn="ctr">
              <a:buNone/>
              <a:defRPr>
                <a:solidFill>
                  <a:schemeClr val="tx1">
                    <a:tint val="75000"/>
                  </a:schemeClr>
                </a:solidFill>
              </a:defRPr>
            </a:lvl2pPr>
            <a:lvl3pPr marL="1475110" indent="0" algn="ctr">
              <a:buNone/>
              <a:defRPr>
                <a:solidFill>
                  <a:schemeClr val="tx1">
                    <a:tint val="75000"/>
                  </a:schemeClr>
                </a:solidFill>
              </a:defRPr>
            </a:lvl3pPr>
            <a:lvl4pPr marL="2212665" indent="0" algn="ctr">
              <a:buNone/>
              <a:defRPr>
                <a:solidFill>
                  <a:schemeClr val="tx1">
                    <a:tint val="75000"/>
                  </a:schemeClr>
                </a:solidFill>
              </a:defRPr>
            </a:lvl4pPr>
            <a:lvl5pPr marL="2950220" indent="0" algn="ctr">
              <a:buNone/>
              <a:defRPr>
                <a:solidFill>
                  <a:schemeClr val="tx1">
                    <a:tint val="75000"/>
                  </a:schemeClr>
                </a:solidFill>
              </a:defRPr>
            </a:lvl5pPr>
            <a:lvl6pPr marL="3687775" indent="0" algn="ctr">
              <a:buNone/>
              <a:defRPr>
                <a:solidFill>
                  <a:schemeClr val="tx1">
                    <a:tint val="75000"/>
                  </a:schemeClr>
                </a:solidFill>
              </a:defRPr>
            </a:lvl6pPr>
            <a:lvl7pPr marL="4425330" indent="0" algn="ctr">
              <a:buNone/>
              <a:defRPr>
                <a:solidFill>
                  <a:schemeClr val="tx1">
                    <a:tint val="75000"/>
                  </a:schemeClr>
                </a:solidFill>
              </a:defRPr>
            </a:lvl7pPr>
            <a:lvl8pPr marL="5162885" indent="0" algn="ctr">
              <a:buNone/>
              <a:defRPr>
                <a:solidFill>
                  <a:schemeClr val="tx1">
                    <a:tint val="75000"/>
                  </a:schemeClr>
                </a:solidFill>
              </a:defRPr>
            </a:lvl8pPr>
            <a:lvl9pPr marL="590044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234FAE4-F901-4873-A643-75828E6B7D24}" type="datetimeFigureOut">
              <a:rPr kumimoji="1" lang="ja-JP" altLang="en-US" smtClean="0"/>
              <a:t>17/09/04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B34DAD-FC03-4742-BFC2-A9525E1A60B0}" type="slidenum">
              <a:rPr kumimoji="1" lang="ja-JP" altLang="en-US" smtClean="0"/>
              <a:t>‹#›</a:t>
            </a:fld>
            <a:endParaRPr kumimoji="1" lang="ja-JP" altLang="en-US"/>
          </a:p>
        </p:txBody>
      </p:sp>
      <p:sp>
        <p:nvSpPr>
          <p:cNvPr id="7" name="Rectangle 6"/>
          <p:cNvSpPr/>
          <p:nvPr/>
        </p:nvSpPr>
        <p:spPr>
          <a:xfrm>
            <a:off x="1285415" y="9624060"/>
            <a:ext cx="12476083" cy="4277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47511" tIns="73756" rIns="147511" bIns="73756"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512252" y="1069340"/>
            <a:ext cx="11971999" cy="6059593"/>
          </a:xfrm>
        </p:spPr>
        <p:txBody>
          <a:bodyPr vert="eaVert" anchor="t" anchorCtr="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F234FAE4-F901-4873-A643-75828E6B7D24}" type="datetimeFigureOut">
              <a:rPr kumimoji="1" lang="ja-JP" altLang="en-US" smtClean="0"/>
              <a:t>17/09/04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B34DAD-FC03-4742-BFC2-A9525E1A60B0}"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60210" y="1069342"/>
            <a:ext cx="3024505" cy="843590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284715" y="1069341"/>
            <a:ext cx="9451578" cy="7604196"/>
          </a:xfrm>
        </p:spPr>
        <p:txBody>
          <a:bodyPr vert="eaVert" anchor="t" anchorCtr="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F234FAE4-F901-4873-A643-75828E6B7D24}" type="datetimeFigureOut">
              <a:rPr kumimoji="1" lang="ja-JP" altLang="en-US" smtClean="0"/>
              <a:t>17/09/04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B34DAD-FC03-4742-BFC2-A9525E1A60B0}"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F234FAE4-F901-4873-A643-75828E6B7D24}" type="datetimeFigureOut">
              <a:rPr kumimoji="1" lang="ja-JP" altLang="en-US" smtClean="0"/>
              <a:t>17/09/04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B34DAD-FC03-4742-BFC2-A9525E1A60B0}"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1285415" y="0"/>
            <a:ext cx="12476083" cy="475262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47511" tIns="73756" rIns="147511" bIns="73756" rtlCol="0" anchor="ctr"/>
          <a:lstStyle/>
          <a:p>
            <a:pPr algn="ctr"/>
            <a:endParaRPr lang="en-US"/>
          </a:p>
        </p:txBody>
      </p:sp>
      <p:sp>
        <p:nvSpPr>
          <p:cNvPr id="2" name="Title 1"/>
          <p:cNvSpPr>
            <a:spLocks noGrp="1"/>
          </p:cNvSpPr>
          <p:nvPr>
            <p:ph type="title"/>
          </p:nvPr>
        </p:nvSpPr>
        <p:spPr>
          <a:xfrm>
            <a:off x="1260210" y="5109069"/>
            <a:ext cx="12476083" cy="2613942"/>
          </a:xfrm>
        </p:spPr>
        <p:txBody>
          <a:bodyPr anchor="b" anchorCtr="0"/>
          <a:lstStyle>
            <a:lvl1pPr algn="l">
              <a:defRPr sz="8700" b="0" cap="all"/>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260210" y="7723011"/>
            <a:ext cx="11341894" cy="1425787"/>
          </a:xfrm>
        </p:spPr>
        <p:txBody>
          <a:bodyPr anchor="t" anchorCtr="0">
            <a:normAutofit/>
          </a:bodyPr>
          <a:lstStyle>
            <a:lvl1pPr marL="0" indent="0">
              <a:buNone/>
              <a:defRPr sz="4500">
                <a:solidFill>
                  <a:schemeClr val="tx2"/>
                </a:solidFill>
              </a:defRPr>
            </a:lvl1pPr>
            <a:lvl2pPr marL="737555" indent="0">
              <a:buNone/>
              <a:defRPr sz="2900">
                <a:solidFill>
                  <a:schemeClr val="tx1">
                    <a:tint val="75000"/>
                  </a:schemeClr>
                </a:solidFill>
              </a:defRPr>
            </a:lvl2pPr>
            <a:lvl3pPr marL="1475110" indent="0">
              <a:buNone/>
              <a:defRPr sz="2600">
                <a:solidFill>
                  <a:schemeClr val="tx1">
                    <a:tint val="75000"/>
                  </a:schemeClr>
                </a:solidFill>
              </a:defRPr>
            </a:lvl3pPr>
            <a:lvl4pPr marL="2212665" indent="0">
              <a:buNone/>
              <a:defRPr sz="2300">
                <a:solidFill>
                  <a:schemeClr val="tx1">
                    <a:tint val="75000"/>
                  </a:schemeClr>
                </a:solidFill>
              </a:defRPr>
            </a:lvl4pPr>
            <a:lvl5pPr marL="2950220" indent="0">
              <a:buNone/>
              <a:defRPr sz="2300">
                <a:solidFill>
                  <a:schemeClr val="tx1">
                    <a:tint val="75000"/>
                  </a:schemeClr>
                </a:solidFill>
              </a:defRPr>
            </a:lvl5pPr>
            <a:lvl6pPr marL="3687775" indent="0">
              <a:buNone/>
              <a:defRPr sz="2300">
                <a:solidFill>
                  <a:schemeClr val="tx1">
                    <a:tint val="75000"/>
                  </a:schemeClr>
                </a:solidFill>
              </a:defRPr>
            </a:lvl6pPr>
            <a:lvl7pPr marL="4425330" indent="0">
              <a:buNone/>
              <a:defRPr sz="2300">
                <a:solidFill>
                  <a:schemeClr val="tx1">
                    <a:tint val="75000"/>
                  </a:schemeClr>
                </a:solidFill>
              </a:defRPr>
            </a:lvl7pPr>
            <a:lvl8pPr marL="5162885" indent="0">
              <a:buNone/>
              <a:defRPr sz="2300">
                <a:solidFill>
                  <a:schemeClr val="tx1">
                    <a:tint val="75000"/>
                  </a:schemeClr>
                </a:solidFill>
              </a:defRPr>
            </a:lvl8pPr>
            <a:lvl9pPr marL="5900440" indent="0">
              <a:buNone/>
              <a:defRPr sz="23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234FAE4-F901-4873-A643-75828E6B7D24}" type="datetimeFigureOut">
              <a:rPr kumimoji="1" lang="ja-JP" altLang="en-US" smtClean="0"/>
              <a:t>17/09/04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B34DAD-FC03-4742-BFC2-A9525E1A60B0}" type="slidenum">
              <a:rPr kumimoji="1" lang="ja-JP" altLang="en-US" smtClean="0"/>
              <a:t>‹#›</a:t>
            </a:fld>
            <a:endParaRPr kumimoji="1" lang="ja-JP" altLang="en-US"/>
          </a:p>
        </p:txBody>
      </p:sp>
      <p:sp>
        <p:nvSpPr>
          <p:cNvPr id="8" name="Rectangle 7"/>
          <p:cNvSpPr/>
          <p:nvPr/>
        </p:nvSpPr>
        <p:spPr>
          <a:xfrm>
            <a:off x="1285415" y="9624060"/>
            <a:ext cx="12476083" cy="4277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47511" tIns="73756" rIns="147511" bIns="73756"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1260210" y="950526"/>
            <a:ext cx="6049010" cy="5874241"/>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7687284" y="950526"/>
            <a:ext cx="6049010" cy="5874241"/>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Date Placeholder 4"/>
          <p:cNvSpPr>
            <a:spLocks noGrp="1"/>
          </p:cNvSpPr>
          <p:nvPr>
            <p:ph type="dt" sz="half" idx="10"/>
          </p:nvPr>
        </p:nvSpPr>
        <p:spPr/>
        <p:txBody>
          <a:bodyPr/>
          <a:lstStyle/>
          <a:p>
            <a:fld id="{F234FAE4-F901-4873-A643-75828E6B7D24}" type="datetimeFigureOut">
              <a:rPr kumimoji="1" lang="ja-JP" altLang="en-US" smtClean="0"/>
              <a:t>17/09/04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B34DAD-FC03-4742-BFC2-A9525E1A60B0}"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255170" y="950524"/>
            <a:ext cx="6049010" cy="997555"/>
          </a:xfrm>
        </p:spPr>
        <p:txBody>
          <a:bodyPr anchor="b">
            <a:noAutofit/>
          </a:bodyPr>
          <a:lstStyle>
            <a:lvl1pPr marL="0" indent="0">
              <a:buNone/>
              <a:defRPr sz="4500" b="0">
                <a:latin typeface="+mj-lt"/>
              </a:defRPr>
            </a:lvl1pPr>
            <a:lvl2pPr marL="737555" indent="0">
              <a:buNone/>
              <a:defRPr sz="3200" b="1"/>
            </a:lvl2pPr>
            <a:lvl3pPr marL="1475110" indent="0">
              <a:buNone/>
              <a:defRPr sz="2900" b="1"/>
            </a:lvl3pPr>
            <a:lvl4pPr marL="2212665" indent="0">
              <a:buNone/>
              <a:defRPr sz="2600" b="1"/>
            </a:lvl4pPr>
            <a:lvl5pPr marL="2950220" indent="0">
              <a:buNone/>
              <a:defRPr sz="2600" b="1"/>
            </a:lvl5pPr>
            <a:lvl6pPr marL="3687775" indent="0">
              <a:buNone/>
              <a:defRPr sz="2600" b="1"/>
            </a:lvl6pPr>
            <a:lvl7pPr marL="4425330" indent="0">
              <a:buNone/>
              <a:defRPr sz="2600" b="1"/>
            </a:lvl7pPr>
            <a:lvl8pPr marL="5162885" indent="0">
              <a:buNone/>
              <a:defRPr sz="2600" b="1"/>
            </a:lvl8pPr>
            <a:lvl9pPr marL="5900440" indent="0">
              <a:buNone/>
              <a:defRPr sz="2600" b="1"/>
            </a:lvl9pPr>
          </a:lstStyle>
          <a:p>
            <a:pPr lvl="0"/>
            <a:r>
              <a:rPr lang="ja-JP" altLang="en-US" smtClean="0"/>
              <a:t>マスター テキストの書式設定</a:t>
            </a:r>
          </a:p>
        </p:txBody>
      </p:sp>
      <p:sp>
        <p:nvSpPr>
          <p:cNvPr id="4" name="Content Placeholder 3"/>
          <p:cNvSpPr>
            <a:spLocks noGrp="1"/>
          </p:cNvSpPr>
          <p:nvPr>
            <p:ph sz="half" idx="2"/>
          </p:nvPr>
        </p:nvSpPr>
        <p:spPr>
          <a:xfrm>
            <a:off x="1255170" y="2072667"/>
            <a:ext cx="6049010" cy="4752622"/>
          </a:xfrm>
        </p:spPr>
        <p:txBody>
          <a:bodyPr anchor="t" anchorCtr="0"/>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7682243" y="950524"/>
            <a:ext cx="6049010" cy="997555"/>
          </a:xfrm>
        </p:spPr>
        <p:txBody>
          <a:bodyPr anchor="b">
            <a:noAutofit/>
          </a:bodyPr>
          <a:lstStyle>
            <a:lvl1pPr marL="0" indent="0">
              <a:buNone/>
              <a:defRPr sz="4500" b="0">
                <a:latin typeface="+mj-lt"/>
              </a:defRPr>
            </a:lvl1pPr>
            <a:lvl2pPr marL="737555" indent="0">
              <a:buNone/>
              <a:defRPr sz="3200" b="1"/>
            </a:lvl2pPr>
            <a:lvl3pPr marL="1475110" indent="0">
              <a:buNone/>
              <a:defRPr sz="2900" b="1"/>
            </a:lvl3pPr>
            <a:lvl4pPr marL="2212665" indent="0">
              <a:buNone/>
              <a:defRPr sz="2600" b="1"/>
            </a:lvl4pPr>
            <a:lvl5pPr marL="2950220" indent="0">
              <a:buNone/>
              <a:defRPr sz="2600" b="1"/>
            </a:lvl5pPr>
            <a:lvl6pPr marL="3687775" indent="0">
              <a:buNone/>
              <a:defRPr sz="2600" b="1"/>
            </a:lvl6pPr>
            <a:lvl7pPr marL="4425330" indent="0">
              <a:buNone/>
              <a:defRPr sz="2600" b="1"/>
            </a:lvl7pPr>
            <a:lvl8pPr marL="5162885" indent="0">
              <a:buNone/>
              <a:defRPr sz="2600" b="1"/>
            </a:lvl8pPr>
            <a:lvl9pPr marL="5900440" indent="0">
              <a:buNone/>
              <a:defRPr sz="2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7682243" y="2072667"/>
            <a:ext cx="6049010" cy="4752622"/>
          </a:xfrm>
        </p:spPr>
        <p:txBody>
          <a:bodyPr anchor="t" anchorCtr="0"/>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F234FAE4-F901-4873-A643-75828E6B7D24}" type="datetimeFigureOut">
              <a:rPr kumimoji="1" lang="ja-JP" altLang="en-US" smtClean="0"/>
              <a:t>17/09/04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DB34DAD-FC03-4742-BFC2-A9525E1A60B0}" type="slidenum">
              <a:rPr kumimoji="1" lang="ja-JP" altLang="en-US" smtClean="0"/>
              <a:t>‹#›</a:t>
            </a:fld>
            <a:endParaRPr kumimoji="1" lang="ja-JP" altLang="en-US"/>
          </a:p>
        </p:txBody>
      </p:sp>
      <p:cxnSp>
        <p:nvCxnSpPr>
          <p:cNvPr id="11" name="Straight Connector 10"/>
          <p:cNvCxnSpPr/>
          <p:nvPr/>
        </p:nvCxnSpPr>
        <p:spPr>
          <a:xfrm>
            <a:off x="1255170" y="1948079"/>
            <a:ext cx="6049010" cy="24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682243" y="1948079"/>
            <a:ext cx="6049010" cy="2476"/>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234FAE4-F901-4873-A643-75828E6B7D24}" type="datetimeFigureOut">
              <a:rPr kumimoji="1" lang="ja-JP" altLang="en-US" smtClean="0"/>
              <a:t>17/09/04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DB34DAD-FC03-4742-BFC2-A9525E1A60B0}"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34FAE4-F901-4873-A643-75828E6B7D24}" type="datetimeFigureOut">
              <a:rPr kumimoji="1" lang="ja-JP" altLang="en-US" smtClean="0"/>
              <a:t>17/09/04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DB34DAD-FC03-4742-BFC2-A9525E1A60B0}"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260210" y="7128933"/>
            <a:ext cx="11220914" cy="2495127"/>
          </a:xfrm>
        </p:spPr>
        <p:txBody>
          <a:bodyPr anchor="b">
            <a:normAutofit/>
          </a:bodyPr>
          <a:lstStyle>
            <a:lvl1pPr algn="l">
              <a:defRPr sz="8700" b="0"/>
            </a:lvl1pPr>
          </a:lstStyle>
          <a:p>
            <a:r>
              <a:rPr lang="ja-JP" altLang="en-US" smtClean="0"/>
              <a:t>マスター タイトルの書式設定</a:t>
            </a:r>
            <a:endParaRPr lang="en-US"/>
          </a:p>
        </p:txBody>
      </p:sp>
      <p:sp>
        <p:nvSpPr>
          <p:cNvPr id="3" name="Content Placeholder 2"/>
          <p:cNvSpPr>
            <a:spLocks noGrp="1"/>
          </p:cNvSpPr>
          <p:nvPr>
            <p:ph idx="1"/>
          </p:nvPr>
        </p:nvSpPr>
        <p:spPr>
          <a:xfrm>
            <a:off x="6137102" y="712894"/>
            <a:ext cx="7599191" cy="6416038"/>
          </a:xfrm>
        </p:spPr>
        <p:txBody>
          <a:bodyPr/>
          <a:lstStyle>
            <a:lvl1pPr>
              <a:defRPr sz="3900"/>
            </a:lvl1pPr>
            <a:lvl2pPr>
              <a:defRPr sz="3500"/>
            </a:lvl2pPr>
            <a:lvl3pPr>
              <a:defRPr sz="3200"/>
            </a:lvl3pPr>
            <a:lvl4pPr>
              <a:defRPr sz="2900"/>
            </a:lvl4pPr>
            <a:lvl5pPr>
              <a:defRPr sz="2900"/>
            </a:lvl5pPr>
            <a:lvl6pPr>
              <a:defRPr sz="3200"/>
            </a:lvl6pPr>
            <a:lvl7pPr>
              <a:defRPr sz="3200"/>
            </a:lvl7pPr>
            <a:lvl8pPr>
              <a:defRPr sz="3200"/>
            </a:lvl8pPr>
            <a:lvl9pPr>
              <a:defRPr sz="3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260213" y="712893"/>
            <a:ext cx="4421746" cy="6416040"/>
          </a:xfrm>
        </p:spPr>
        <p:txBody>
          <a:bodyPr>
            <a:normAutofit/>
          </a:bodyPr>
          <a:lstStyle>
            <a:lvl1pPr marL="0" indent="0">
              <a:buNone/>
              <a:defRPr sz="3400">
                <a:solidFill>
                  <a:schemeClr val="tx2"/>
                </a:solidFill>
              </a:defRPr>
            </a:lvl1pPr>
            <a:lvl2pPr marL="737555" indent="0">
              <a:buNone/>
              <a:defRPr sz="1900"/>
            </a:lvl2pPr>
            <a:lvl3pPr marL="1475110" indent="0">
              <a:buNone/>
              <a:defRPr sz="1600"/>
            </a:lvl3pPr>
            <a:lvl4pPr marL="2212665" indent="0">
              <a:buNone/>
              <a:defRPr sz="1500"/>
            </a:lvl4pPr>
            <a:lvl5pPr marL="2950220" indent="0">
              <a:buNone/>
              <a:defRPr sz="1500"/>
            </a:lvl5pPr>
            <a:lvl6pPr marL="3687775" indent="0">
              <a:buNone/>
              <a:defRPr sz="1500"/>
            </a:lvl6pPr>
            <a:lvl7pPr marL="4425330" indent="0">
              <a:buNone/>
              <a:defRPr sz="1500"/>
            </a:lvl7pPr>
            <a:lvl8pPr marL="5162885" indent="0">
              <a:buNone/>
              <a:defRPr sz="1500"/>
            </a:lvl8pPr>
            <a:lvl9pPr marL="5900440" indent="0">
              <a:buNone/>
              <a:defRPr sz="15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234FAE4-F901-4873-A643-75828E6B7D24}" type="datetimeFigureOut">
              <a:rPr kumimoji="1" lang="ja-JP" altLang="en-US" smtClean="0"/>
              <a:t>17/09/04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B34DAD-FC03-4742-BFC2-A9525E1A60B0}" type="slidenum">
              <a:rPr kumimoji="1" lang="ja-JP" altLang="en-US" smtClean="0"/>
              <a:t>‹#›</a:t>
            </a:fld>
            <a:endParaRPr kumimoji="1" lang="ja-JP" altLang="en-US"/>
          </a:p>
        </p:txBody>
      </p:sp>
      <p:cxnSp>
        <p:nvCxnSpPr>
          <p:cNvPr id="10" name="Straight Connector 9"/>
          <p:cNvCxnSpPr/>
          <p:nvPr/>
        </p:nvCxnSpPr>
        <p:spPr>
          <a:xfrm rot="5400000">
            <a:off x="2953913" y="3920838"/>
            <a:ext cx="5940778" cy="2626"/>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255169" y="7128933"/>
            <a:ext cx="11220914" cy="2495127"/>
          </a:xfrm>
        </p:spPr>
        <p:txBody>
          <a:bodyPr anchor="b">
            <a:normAutofit/>
          </a:bodyPr>
          <a:lstStyle>
            <a:lvl1pPr algn="l">
              <a:defRPr sz="87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1285415" y="712893"/>
            <a:ext cx="12476083" cy="4514991"/>
          </a:xfrm>
          <a:ln w="6350">
            <a:solidFill>
              <a:schemeClr val="tx2"/>
            </a:solidFill>
          </a:ln>
        </p:spPr>
        <p:txBody>
          <a:bodyPr/>
          <a:lstStyle>
            <a:lvl1pPr marL="0" indent="0">
              <a:buNone/>
              <a:defRPr sz="5200"/>
            </a:lvl1pPr>
            <a:lvl2pPr marL="737555" indent="0">
              <a:buNone/>
              <a:defRPr sz="4500"/>
            </a:lvl2pPr>
            <a:lvl3pPr marL="1475110" indent="0">
              <a:buNone/>
              <a:defRPr sz="3900"/>
            </a:lvl3pPr>
            <a:lvl4pPr marL="2212665" indent="0">
              <a:buNone/>
              <a:defRPr sz="3200"/>
            </a:lvl4pPr>
            <a:lvl5pPr marL="2950220" indent="0">
              <a:buNone/>
              <a:defRPr sz="3200"/>
            </a:lvl5pPr>
            <a:lvl6pPr marL="3687775" indent="0">
              <a:buNone/>
              <a:defRPr sz="3200"/>
            </a:lvl6pPr>
            <a:lvl7pPr marL="4425330" indent="0">
              <a:buNone/>
              <a:defRPr sz="3200"/>
            </a:lvl7pPr>
            <a:lvl8pPr marL="5162885" indent="0">
              <a:buNone/>
              <a:defRPr sz="3200"/>
            </a:lvl8pPr>
            <a:lvl9pPr marL="5900440" indent="0">
              <a:buNone/>
              <a:defRPr sz="3200"/>
            </a:lvl9pPr>
          </a:lstStyle>
          <a:p>
            <a:r>
              <a:rPr lang="ja-JP" altLang="en-US" smtClean="0"/>
              <a:t>アイコンをクリックして図を追加</a:t>
            </a:r>
            <a:endParaRPr lang="en-US"/>
          </a:p>
        </p:txBody>
      </p:sp>
      <p:sp>
        <p:nvSpPr>
          <p:cNvPr id="4" name="Text Placeholder 3"/>
          <p:cNvSpPr>
            <a:spLocks noGrp="1"/>
          </p:cNvSpPr>
          <p:nvPr>
            <p:ph type="body" sz="half" idx="2"/>
          </p:nvPr>
        </p:nvSpPr>
        <p:spPr>
          <a:xfrm>
            <a:off x="1406395" y="5465515"/>
            <a:ext cx="12224041" cy="1254989"/>
          </a:xfrm>
        </p:spPr>
        <p:txBody>
          <a:bodyPr anchor="t" anchorCtr="0">
            <a:normAutofit/>
          </a:bodyPr>
          <a:lstStyle>
            <a:lvl1pPr marL="0" indent="0">
              <a:buNone/>
              <a:defRPr sz="2900"/>
            </a:lvl1pPr>
            <a:lvl2pPr marL="737555" indent="0">
              <a:buNone/>
              <a:defRPr sz="1900"/>
            </a:lvl2pPr>
            <a:lvl3pPr marL="1475110" indent="0">
              <a:buNone/>
              <a:defRPr sz="1600"/>
            </a:lvl3pPr>
            <a:lvl4pPr marL="2212665" indent="0">
              <a:buNone/>
              <a:defRPr sz="1500"/>
            </a:lvl4pPr>
            <a:lvl5pPr marL="2950220" indent="0">
              <a:buNone/>
              <a:defRPr sz="1500"/>
            </a:lvl5pPr>
            <a:lvl6pPr marL="3687775" indent="0">
              <a:buNone/>
              <a:defRPr sz="1500"/>
            </a:lvl6pPr>
            <a:lvl7pPr marL="4425330" indent="0">
              <a:buNone/>
              <a:defRPr sz="1500"/>
            </a:lvl7pPr>
            <a:lvl8pPr marL="5162885" indent="0">
              <a:buNone/>
              <a:defRPr sz="1500"/>
            </a:lvl8pPr>
            <a:lvl9pPr marL="5900440" indent="0">
              <a:buNone/>
              <a:defRPr sz="15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234FAE4-F901-4873-A643-75828E6B7D24}" type="datetimeFigureOut">
              <a:rPr kumimoji="1" lang="ja-JP" altLang="en-US" smtClean="0"/>
              <a:t>17/09/04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B34DAD-FC03-4742-BFC2-A9525E1A60B0}"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60210" y="7128933"/>
            <a:ext cx="11215873" cy="2495127"/>
          </a:xfrm>
          <a:prstGeom prst="rect">
            <a:avLst/>
          </a:prstGeom>
        </p:spPr>
        <p:txBody>
          <a:bodyPr vert="horz" lIns="147511" tIns="73756" rIns="147511" bIns="73756" rtlCol="0" anchor="b" anchorCtr="0">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260210" y="1069340"/>
            <a:ext cx="12476083" cy="6059593"/>
          </a:xfrm>
          <a:prstGeom prst="rect">
            <a:avLst/>
          </a:prstGeom>
        </p:spPr>
        <p:txBody>
          <a:bodyPr vert="horz" lIns="147511" tIns="73756" rIns="147511" bIns="73756" rtlCol="0" anchor="ctr" anchorCtr="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0333726" y="9681092"/>
            <a:ext cx="3528589" cy="569325"/>
          </a:xfrm>
          <a:prstGeom prst="rect">
            <a:avLst/>
          </a:prstGeom>
        </p:spPr>
        <p:txBody>
          <a:bodyPr vert="horz" lIns="147511" tIns="73756" rIns="147511" bIns="73756" rtlCol="0" anchor="ctr"/>
          <a:lstStyle>
            <a:lvl1pPr algn="r">
              <a:defRPr sz="1900" b="1">
                <a:solidFill>
                  <a:schemeClr val="tx2">
                    <a:lumMod val="90000"/>
                    <a:lumOff val="10000"/>
                  </a:schemeClr>
                </a:solidFill>
                <a:latin typeface="+mn-lt"/>
              </a:defRPr>
            </a:lvl1pPr>
          </a:lstStyle>
          <a:p>
            <a:fld id="{F234FAE4-F901-4873-A643-75828E6B7D24}" type="datetimeFigureOut">
              <a:rPr kumimoji="1" lang="ja-JP" altLang="en-US" smtClean="0"/>
              <a:t>17/09/04</a:t>
            </a:fld>
            <a:endParaRPr kumimoji="1" lang="ja-JP" altLang="en-US"/>
          </a:p>
        </p:txBody>
      </p:sp>
      <p:sp>
        <p:nvSpPr>
          <p:cNvPr id="5" name="Footer Placeholder 4"/>
          <p:cNvSpPr>
            <a:spLocks noGrp="1"/>
          </p:cNvSpPr>
          <p:nvPr>
            <p:ph type="ftr" sz="quarter" idx="3"/>
          </p:nvPr>
        </p:nvSpPr>
        <p:spPr>
          <a:xfrm>
            <a:off x="1260210" y="9681092"/>
            <a:ext cx="8060499" cy="569325"/>
          </a:xfrm>
          <a:prstGeom prst="rect">
            <a:avLst/>
          </a:prstGeom>
        </p:spPr>
        <p:txBody>
          <a:bodyPr vert="horz" lIns="147511" tIns="73756" rIns="147511" bIns="73756" rtlCol="0" anchor="ctr"/>
          <a:lstStyle>
            <a:lvl1pPr algn="l">
              <a:defRPr sz="1900" b="1">
                <a:solidFill>
                  <a:schemeClr val="tx2">
                    <a:lumMod val="90000"/>
                    <a:lumOff val="10000"/>
                  </a:schemeClr>
                </a:solidFill>
              </a:defRPr>
            </a:lvl1pPr>
          </a:lstStyle>
          <a:p>
            <a:endParaRPr kumimoji="1" lang="ja-JP" altLang="en-US"/>
          </a:p>
        </p:txBody>
      </p:sp>
      <p:sp>
        <p:nvSpPr>
          <p:cNvPr id="6" name="Slide Number Placeholder 5"/>
          <p:cNvSpPr>
            <a:spLocks noGrp="1"/>
          </p:cNvSpPr>
          <p:nvPr>
            <p:ph type="sldNum" sz="quarter" idx="4"/>
          </p:nvPr>
        </p:nvSpPr>
        <p:spPr>
          <a:xfrm>
            <a:off x="12602104" y="8868394"/>
            <a:ext cx="1260210" cy="569325"/>
          </a:xfrm>
          <a:prstGeom prst="rect">
            <a:avLst/>
          </a:prstGeom>
        </p:spPr>
        <p:txBody>
          <a:bodyPr vert="horz" lIns="147511" tIns="73756" rIns="147511" bIns="73756" rtlCol="0" anchor="ctr"/>
          <a:lstStyle>
            <a:lvl1pPr algn="r">
              <a:defRPr sz="3900">
                <a:solidFill>
                  <a:schemeClr val="tx1">
                    <a:lumMod val="85000"/>
                    <a:lumOff val="15000"/>
                  </a:schemeClr>
                </a:solidFill>
                <a:latin typeface="+mj-lt"/>
              </a:defRPr>
            </a:lvl1pPr>
          </a:lstStyle>
          <a:p>
            <a:fld id="{DDB34DAD-FC03-4742-BFC2-A9525E1A60B0}" type="slidenum">
              <a:rPr kumimoji="1" lang="ja-JP" altLang="en-US" smtClean="0"/>
              <a:t>‹#›</a:t>
            </a:fld>
            <a:endParaRPr kumimoji="1" lang="ja-JP" altLang="en-US"/>
          </a:p>
        </p:txBody>
      </p:sp>
      <p:sp>
        <p:nvSpPr>
          <p:cNvPr id="8" name="Rectangle 7"/>
          <p:cNvSpPr/>
          <p:nvPr/>
        </p:nvSpPr>
        <p:spPr>
          <a:xfrm>
            <a:off x="1285415" y="0"/>
            <a:ext cx="12476083" cy="59407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47511" tIns="73756" rIns="147511" bIns="73756" rtlCol="0" anchor="ctr"/>
          <a:lstStyle/>
          <a:p>
            <a:pPr algn="ctr"/>
            <a:endParaRPr lang="en-US"/>
          </a:p>
        </p:txBody>
      </p:sp>
      <p:sp>
        <p:nvSpPr>
          <p:cNvPr id="9" name="Rectangle 8"/>
          <p:cNvSpPr/>
          <p:nvPr/>
        </p:nvSpPr>
        <p:spPr>
          <a:xfrm>
            <a:off x="1285415" y="9624060"/>
            <a:ext cx="12476083" cy="4277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47511" tIns="73756" rIns="147511" bIns="73756"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5869" r:id="rId1"/>
    <p:sldLayoutId id="2147485870" r:id="rId2"/>
    <p:sldLayoutId id="2147485871" r:id="rId3"/>
    <p:sldLayoutId id="2147485872" r:id="rId4"/>
    <p:sldLayoutId id="2147485873" r:id="rId5"/>
    <p:sldLayoutId id="2147485874" r:id="rId6"/>
    <p:sldLayoutId id="2147485875" r:id="rId7"/>
    <p:sldLayoutId id="2147485876" r:id="rId8"/>
    <p:sldLayoutId id="2147485877" r:id="rId9"/>
    <p:sldLayoutId id="2147485878" r:id="rId10"/>
    <p:sldLayoutId id="2147485879" r:id="rId11"/>
  </p:sldLayoutIdLst>
  <p:txStyles>
    <p:titleStyle>
      <a:lvl1pPr algn="l" defTabSz="1475110" rtl="0" eaLnBrk="1" latinLnBrk="0" hangingPunct="1">
        <a:spcBef>
          <a:spcPct val="0"/>
        </a:spcBef>
        <a:buNone/>
        <a:defRPr kumimoji="1" sz="87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42533" indent="-442533" algn="l" defTabSz="1475110" rtl="0" eaLnBrk="1" latinLnBrk="0" hangingPunct="1">
        <a:spcBef>
          <a:spcPct val="20000"/>
        </a:spcBef>
        <a:buClr>
          <a:schemeClr val="accent1"/>
        </a:buClr>
        <a:buFont typeface="Arial" pitchFamily="34" charset="0"/>
        <a:buChar char="•"/>
        <a:defRPr kumimoji="1" sz="3900" kern="1200">
          <a:solidFill>
            <a:schemeClr val="tx2"/>
          </a:solidFill>
          <a:latin typeface="+mn-lt"/>
          <a:ea typeface="+mn-ea"/>
          <a:cs typeface="+mn-cs"/>
        </a:defRPr>
      </a:lvl1pPr>
      <a:lvl2pPr marL="958822" indent="-442533" algn="l" defTabSz="1475110" rtl="0" eaLnBrk="1" latinLnBrk="0" hangingPunct="1">
        <a:spcBef>
          <a:spcPct val="20000"/>
        </a:spcBef>
        <a:buClr>
          <a:schemeClr val="accent1"/>
        </a:buClr>
        <a:buFont typeface="Arial" pitchFamily="34" charset="0"/>
        <a:buChar char="•"/>
        <a:defRPr kumimoji="1" sz="3500" kern="1200">
          <a:solidFill>
            <a:schemeClr val="tx2"/>
          </a:solidFill>
          <a:latin typeface="+mn-lt"/>
          <a:ea typeface="+mn-ea"/>
          <a:cs typeface="+mn-cs"/>
        </a:defRPr>
      </a:lvl2pPr>
      <a:lvl3pPr marL="1401355" indent="-368778" algn="l" defTabSz="1475110" rtl="0" eaLnBrk="1" latinLnBrk="0" hangingPunct="1">
        <a:spcBef>
          <a:spcPct val="20000"/>
        </a:spcBef>
        <a:buClr>
          <a:schemeClr val="accent1"/>
        </a:buClr>
        <a:buFont typeface="Arial" pitchFamily="34" charset="0"/>
        <a:buChar char="•"/>
        <a:defRPr kumimoji="1" sz="3200" kern="1200">
          <a:solidFill>
            <a:schemeClr val="tx2"/>
          </a:solidFill>
          <a:latin typeface="+mn-lt"/>
          <a:ea typeface="+mn-ea"/>
          <a:cs typeface="+mn-cs"/>
        </a:defRPr>
      </a:lvl3pPr>
      <a:lvl4pPr marL="1843888" indent="-368778" algn="l" defTabSz="1475110" rtl="0" eaLnBrk="1" latinLnBrk="0" hangingPunct="1">
        <a:spcBef>
          <a:spcPct val="20000"/>
        </a:spcBef>
        <a:buClr>
          <a:schemeClr val="accent1"/>
        </a:buClr>
        <a:buFont typeface="Arial" pitchFamily="34" charset="0"/>
        <a:buChar char="•"/>
        <a:defRPr kumimoji="1" sz="2900" kern="1200">
          <a:solidFill>
            <a:schemeClr val="tx2"/>
          </a:solidFill>
          <a:latin typeface="+mn-lt"/>
          <a:ea typeface="+mn-ea"/>
          <a:cs typeface="+mn-cs"/>
        </a:defRPr>
      </a:lvl4pPr>
      <a:lvl5pPr marL="2212665" indent="-368778" algn="l" defTabSz="1475110" rtl="0" eaLnBrk="1" latinLnBrk="0" hangingPunct="1">
        <a:spcBef>
          <a:spcPct val="20000"/>
        </a:spcBef>
        <a:buClr>
          <a:schemeClr val="accent1"/>
        </a:buClr>
        <a:buFont typeface="Arial" pitchFamily="34" charset="0"/>
        <a:buChar char="•"/>
        <a:defRPr kumimoji="1" sz="2900" kern="1200" baseline="0">
          <a:solidFill>
            <a:schemeClr val="tx2"/>
          </a:solidFill>
          <a:latin typeface="+mn-lt"/>
          <a:ea typeface="+mn-ea"/>
          <a:cs typeface="+mn-cs"/>
        </a:defRPr>
      </a:lvl5pPr>
      <a:lvl6pPr marL="2655198" indent="-368778" algn="l" defTabSz="1475110" rtl="0" eaLnBrk="1" latinLnBrk="0" hangingPunct="1">
        <a:spcBef>
          <a:spcPct val="20000"/>
        </a:spcBef>
        <a:buClr>
          <a:schemeClr val="accent1"/>
        </a:buClr>
        <a:buFont typeface="Arial" pitchFamily="34" charset="0"/>
        <a:buChar char="•"/>
        <a:defRPr kumimoji="1" sz="2600" kern="1200">
          <a:solidFill>
            <a:schemeClr val="tx2"/>
          </a:solidFill>
          <a:latin typeface="+mn-lt"/>
          <a:ea typeface="+mn-ea"/>
          <a:cs typeface="+mn-cs"/>
        </a:defRPr>
      </a:lvl6pPr>
      <a:lvl7pPr marL="3068229" indent="-368778" algn="l" defTabSz="1475110" rtl="0" eaLnBrk="1" latinLnBrk="0" hangingPunct="1">
        <a:spcBef>
          <a:spcPct val="20000"/>
        </a:spcBef>
        <a:buClr>
          <a:schemeClr val="accent1"/>
        </a:buClr>
        <a:buFont typeface="Arial" pitchFamily="34" charset="0"/>
        <a:buChar char="•"/>
        <a:defRPr kumimoji="1" sz="2600" kern="1200">
          <a:solidFill>
            <a:schemeClr val="tx2"/>
          </a:solidFill>
          <a:latin typeface="+mn-lt"/>
          <a:ea typeface="+mn-ea"/>
          <a:cs typeface="+mn-cs"/>
        </a:defRPr>
      </a:lvl7pPr>
      <a:lvl8pPr marL="3540264" indent="-368778" algn="l" defTabSz="1475110" rtl="0" eaLnBrk="1" latinLnBrk="0" hangingPunct="1">
        <a:spcBef>
          <a:spcPct val="20000"/>
        </a:spcBef>
        <a:buClr>
          <a:schemeClr val="accent1"/>
        </a:buClr>
        <a:buFont typeface="Arial" pitchFamily="34" charset="0"/>
        <a:buChar char="•"/>
        <a:defRPr kumimoji="1" sz="2600" kern="1200">
          <a:solidFill>
            <a:schemeClr val="tx2"/>
          </a:solidFill>
          <a:latin typeface="+mn-lt"/>
          <a:ea typeface="+mn-ea"/>
          <a:cs typeface="+mn-cs"/>
        </a:defRPr>
      </a:lvl8pPr>
      <a:lvl9pPr marL="3982797" indent="-368778" algn="l" defTabSz="1475110" rtl="0" eaLnBrk="1" latinLnBrk="0" hangingPunct="1">
        <a:spcBef>
          <a:spcPct val="20000"/>
        </a:spcBef>
        <a:buClr>
          <a:schemeClr val="accent1"/>
        </a:buClr>
        <a:buFont typeface="Arial" pitchFamily="34" charset="0"/>
        <a:buChar char="•"/>
        <a:defRPr kumimoji="1" sz="2600" kern="1200">
          <a:solidFill>
            <a:schemeClr val="tx2"/>
          </a:solidFill>
          <a:latin typeface="+mn-lt"/>
          <a:ea typeface="+mn-ea"/>
          <a:cs typeface="+mn-cs"/>
        </a:defRPr>
      </a:lvl9pPr>
    </p:bodyStyle>
    <p:otherStyle>
      <a:defPPr>
        <a:defRPr lang="en-US"/>
      </a:defPPr>
      <a:lvl1pPr marL="0" algn="l" defTabSz="1475110" rtl="0" eaLnBrk="1" latinLnBrk="0" hangingPunct="1">
        <a:defRPr kumimoji="1" sz="2900" kern="1200">
          <a:solidFill>
            <a:schemeClr val="tx1"/>
          </a:solidFill>
          <a:latin typeface="+mn-lt"/>
          <a:ea typeface="+mn-ea"/>
          <a:cs typeface="+mn-cs"/>
        </a:defRPr>
      </a:lvl1pPr>
      <a:lvl2pPr marL="737555" algn="l" defTabSz="1475110" rtl="0" eaLnBrk="1" latinLnBrk="0" hangingPunct="1">
        <a:defRPr kumimoji="1" sz="2900" kern="1200">
          <a:solidFill>
            <a:schemeClr val="tx1"/>
          </a:solidFill>
          <a:latin typeface="+mn-lt"/>
          <a:ea typeface="+mn-ea"/>
          <a:cs typeface="+mn-cs"/>
        </a:defRPr>
      </a:lvl2pPr>
      <a:lvl3pPr marL="1475110" algn="l" defTabSz="1475110" rtl="0" eaLnBrk="1" latinLnBrk="0" hangingPunct="1">
        <a:defRPr kumimoji="1" sz="2900" kern="1200">
          <a:solidFill>
            <a:schemeClr val="tx1"/>
          </a:solidFill>
          <a:latin typeface="+mn-lt"/>
          <a:ea typeface="+mn-ea"/>
          <a:cs typeface="+mn-cs"/>
        </a:defRPr>
      </a:lvl3pPr>
      <a:lvl4pPr marL="2212665" algn="l" defTabSz="1475110" rtl="0" eaLnBrk="1" latinLnBrk="0" hangingPunct="1">
        <a:defRPr kumimoji="1" sz="2900" kern="1200">
          <a:solidFill>
            <a:schemeClr val="tx1"/>
          </a:solidFill>
          <a:latin typeface="+mn-lt"/>
          <a:ea typeface="+mn-ea"/>
          <a:cs typeface="+mn-cs"/>
        </a:defRPr>
      </a:lvl4pPr>
      <a:lvl5pPr marL="2950220" algn="l" defTabSz="1475110" rtl="0" eaLnBrk="1" latinLnBrk="0" hangingPunct="1">
        <a:defRPr kumimoji="1" sz="2900" kern="1200">
          <a:solidFill>
            <a:schemeClr val="tx1"/>
          </a:solidFill>
          <a:latin typeface="+mn-lt"/>
          <a:ea typeface="+mn-ea"/>
          <a:cs typeface="+mn-cs"/>
        </a:defRPr>
      </a:lvl5pPr>
      <a:lvl6pPr marL="3687775" algn="l" defTabSz="1475110" rtl="0" eaLnBrk="1" latinLnBrk="0" hangingPunct="1">
        <a:defRPr kumimoji="1" sz="2900" kern="1200">
          <a:solidFill>
            <a:schemeClr val="tx1"/>
          </a:solidFill>
          <a:latin typeface="+mn-lt"/>
          <a:ea typeface="+mn-ea"/>
          <a:cs typeface="+mn-cs"/>
        </a:defRPr>
      </a:lvl6pPr>
      <a:lvl7pPr marL="4425330" algn="l" defTabSz="1475110" rtl="0" eaLnBrk="1" latinLnBrk="0" hangingPunct="1">
        <a:defRPr kumimoji="1" sz="2900" kern="1200">
          <a:solidFill>
            <a:schemeClr val="tx1"/>
          </a:solidFill>
          <a:latin typeface="+mn-lt"/>
          <a:ea typeface="+mn-ea"/>
          <a:cs typeface="+mn-cs"/>
        </a:defRPr>
      </a:lvl7pPr>
      <a:lvl8pPr marL="5162885" algn="l" defTabSz="1475110" rtl="0" eaLnBrk="1" latinLnBrk="0" hangingPunct="1">
        <a:defRPr kumimoji="1" sz="2900" kern="1200">
          <a:solidFill>
            <a:schemeClr val="tx1"/>
          </a:solidFill>
          <a:latin typeface="+mn-lt"/>
          <a:ea typeface="+mn-ea"/>
          <a:cs typeface="+mn-cs"/>
        </a:defRPr>
      </a:lvl8pPr>
      <a:lvl9pPr marL="5900440" algn="l" defTabSz="1475110"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5" Type="http://schemas.openxmlformats.org/officeDocument/2006/relationships/image" Target="../media/image4.jpeg"/><Relationship Id="rId6" Type="http://schemas.openxmlformats.org/officeDocument/2006/relationships/image" Target="../media/image5.jpg"/><Relationship Id="rId7" Type="http://schemas.openxmlformats.org/officeDocument/2006/relationships/image" Target="../media/image6.jpg"/><Relationship Id="rId8" Type="http://schemas.openxmlformats.org/officeDocument/2006/relationships/image" Target="../media/image7.png"/><Relationship Id="rId9" Type="http://schemas.openxmlformats.org/officeDocument/2006/relationships/image" Target="../media/image8.png"/><Relationship Id="rId10" Type="http://schemas.openxmlformats.org/officeDocument/2006/relationships/image" Target="../media/image9.pn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タイトル 3"/>
          <p:cNvSpPr txBox="1">
            <a:spLocks/>
          </p:cNvSpPr>
          <p:nvPr/>
        </p:nvSpPr>
        <p:spPr>
          <a:xfrm>
            <a:off x="745981" y="2232799"/>
            <a:ext cx="13800057" cy="2432126"/>
          </a:xfrm>
          <a:prstGeom prst="rect">
            <a:avLst/>
          </a:prstGeom>
          <a:solidFill>
            <a:schemeClr val="bg1">
              <a:lumMod val="95000"/>
            </a:schemeClr>
          </a:solidFill>
          <a:ln w="38100">
            <a:solidFill>
              <a:schemeClr val="tx1"/>
            </a:solidFill>
          </a:ln>
          <a:effectLst>
            <a:softEdge rad="63500"/>
          </a:effectLst>
        </p:spPr>
        <p:txBody>
          <a:bodyPr>
            <a:normAutofit fontScale="77500" lnSpcReduction="20000"/>
          </a:bodyPr>
          <a:lstStyle>
            <a:lvl1pPr algn="l" defTabSz="1425824" rtl="0" eaLnBrk="1" latinLnBrk="0" hangingPunct="1">
              <a:lnSpc>
                <a:spcPct val="80000"/>
              </a:lnSpc>
              <a:spcBef>
                <a:spcPct val="0"/>
              </a:spcBef>
              <a:buNone/>
              <a:defRPr kumimoji="1" sz="6861" kern="1200" cap="all" spc="156" baseline="0">
                <a:solidFill>
                  <a:schemeClr val="tx1">
                    <a:lumMod val="95000"/>
                    <a:lumOff val="5000"/>
                  </a:schemeClr>
                </a:solidFill>
                <a:latin typeface="+mj-lt"/>
                <a:ea typeface="+mj-ea"/>
                <a:cs typeface="+mj-cs"/>
              </a:defRPr>
            </a:lvl1pPr>
          </a:lstStyle>
          <a:p>
            <a:endParaRPr lang="en-US" altLang="ja-JP" sz="2800" dirty="0" smtClean="0">
              <a:latin typeface="HGPｺﾞｼｯｸM" panose="020B0600000000000000" pitchFamily="50" charset="-128"/>
              <a:ea typeface="HGPｺﾞｼｯｸM" panose="020B0600000000000000" pitchFamily="50" charset="-128"/>
            </a:endParaRPr>
          </a:p>
          <a:p>
            <a:pPr>
              <a:lnSpc>
                <a:spcPct val="170000"/>
              </a:lnSpc>
            </a:pPr>
            <a:r>
              <a:rPr lang="ja-JP" altLang="en-US" sz="2800" b="1" dirty="0" smtClean="0">
                <a:latin typeface="HGPｺﾞｼｯｸM" panose="020B0600000000000000" pitchFamily="50" charset="-128"/>
                <a:ea typeface="HGPｺﾞｼｯｸM" panose="020B0600000000000000" pitchFamily="50" charset="-128"/>
              </a:rPr>
              <a:t>　　　　　　　　　　　　　　　</a:t>
            </a:r>
            <a:r>
              <a:rPr lang="ja-JP" altLang="en-US" sz="3100" b="1" dirty="0" smtClean="0">
                <a:latin typeface="HGPｺﾞｼｯｸM" panose="020B0600000000000000" pitchFamily="50" charset="-128"/>
                <a:ea typeface="HGPｺﾞｼｯｸM" panose="020B0600000000000000" pitchFamily="50" charset="-128"/>
              </a:rPr>
              <a:t>皆さんは「障害学生</a:t>
            </a:r>
            <a:r>
              <a:rPr lang="ja-JP" altLang="en-US" sz="3100" b="1" smtClean="0">
                <a:latin typeface="HGPｺﾞｼｯｸM" panose="020B0600000000000000" pitchFamily="50" charset="-128"/>
                <a:ea typeface="HGPｺﾞｼｯｸM" panose="020B0600000000000000" pitchFamily="50" charset="-128"/>
              </a:rPr>
              <a:t>支援</a:t>
            </a:r>
            <a:r>
              <a:rPr lang="ja-JP" altLang="en-US" sz="3100" b="1" smtClean="0">
                <a:latin typeface="HGPｺﾞｼｯｸM" panose="020B0600000000000000" pitchFamily="50" charset="-128"/>
                <a:ea typeface="HGPｺﾞｼｯｸM" panose="020B0600000000000000" pitchFamily="50" charset="-128"/>
              </a:rPr>
              <a:t>」</a:t>
            </a:r>
            <a:r>
              <a:rPr lang="ja-JP" altLang="en-US" sz="3100" b="1" smtClean="0">
                <a:latin typeface="HGPｺﾞｼｯｸM" panose="020B0600000000000000" pitchFamily="50" charset="-128"/>
                <a:ea typeface="HGPｺﾞｼｯｸM" panose="020B0600000000000000" pitchFamily="50" charset="-128"/>
              </a:rPr>
              <a:t>のこと</a:t>
            </a:r>
            <a:r>
              <a:rPr lang="ja-JP" altLang="en-US" sz="3100" b="1" smtClean="0">
                <a:latin typeface="HGPｺﾞｼｯｸM" panose="020B0600000000000000" pitchFamily="50" charset="-128"/>
                <a:ea typeface="HGPｺﾞｼｯｸM" panose="020B0600000000000000" pitchFamily="50" charset="-128"/>
              </a:rPr>
              <a:t>を</a:t>
            </a:r>
            <a:r>
              <a:rPr lang="ja-JP" altLang="en-US" sz="3100" b="1" dirty="0" smtClean="0">
                <a:latin typeface="HGPｺﾞｼｯｸM" panose="020B0600000000000000" pitchFamily="50" charset="-128"/>
                <a:ea typeface="HGPｺﾞｼｯｸM" panose="020B0600000000000000" pitchFamily="50" charset="-128"/>
              </a:rPr>
              <a:t>知っていますか？</a:t>
            </a:r>
            <a:r>
              <a:rPr lang="en-US" altLang="ja-JP" sz="3100" dirty="0" smtClean="0">
                <a:latin typeface="HGPｺﾞｼｯｸM" panose="020B0600000000000000" pitchFamily="50" charset="-128"/>
                <a:ea typeface="HGPｺﾞｼｯｸM" panose="020B0600000000000000" pitchFamily="50" charset="-128"/>
              </a:rPr>
              <a:t/>
            </a:r>
            <a:br>
              <a:rPr lang="en-US" altLang="ja-JP" sz="3100" dirty="0" smtClean="0">
                <a:latin typeface="HGPｺﾞｼｯｸM" panose="020B0600000000000000" pitchFamily="50" charset="-128"/>
                <a:ea typeface="HGPｺﾞｼｯｸM" panose="020B0600000000000000" pitchFamily="50" charset="-128"/>
              </a:rPr>
            </a:br>
            <a:r>
              <a:rPr lang="en-US" altLang="ja-JP" sz="3100" dirty="0" smtClean="0">
                <a:latin typeface="HGPｺﾞｼｯｸM" panose="020B0600000000000000" pitchFamily="50" charset="-128"/>
                <a:ea typeface="HGPｺﾞｼｯｸM" panose="020B0600000000000000" pitchFamily="50" charset="-128"/>
              </a:rPr>
              <a:t>〇〇</a:t>
            </a:r>
            <a:r>
              <a:rPr lang="ja-JP" altLang="en-US" sz="2800" dirty="0" smtClean="0">
                <a:latin typeface="HGPｺﾞｼｯｸM" panose="020B0600000000000000" pitchFamily="50" charset="-128"/>
                <a:ea typeface="HGPｺﾞｼｯｸM" panose="020B0600000000000000" pitchFamily="50" charset="-128"/>
              </a:rPr>
              <a:t>大学</a:t>
            </a:r>
            <a:r>
              <a:rPr lang="ja-JP" altLang="en-US" sz="2800" dirty="0" smtClean="0">
                <a:latin typeface="HGPｺﾞｼｯｸM" panose="020B0600000000000000" pitchFamily="50" charset="-128"/>
                <a:ea typeface="HGPｺﾞｼｯｸM" panose="020B0600000000000000" pitchFamily="50" charset="-128"/>
              </a:rPr>
              <a:t>では</a:t>
            </a:r>
            <a:r>
              <a:rPr lang="ja-JP" altLang="en-US" sz="2800" dirty="0" smtClean="0">
                <a:latin typeface="HGPｺﾞｼｯｸM" panose="020B0600000000000000" pitchFamily="50" charset="-128"/>
                <a:ea typeface="HGPｺﾞｼｯｸM" panose="020B0600000000000000" pitchFamily="50" charset="-128"/>
              </a:rPr>
              <a:t>「</a:t>
            </a:r>
            <a:r>
              <a:rPr lang="en-US" altLang="ja-JP" sz="2800" dirty="0" smtClean="0">
                <a:latin typeface="HGPｺﾞｼｯｸM" panose="020B0600000000000000" pitchFamily="50" charset="-128"/>
                <a:ea typeface="HGPｺﾞｼｯｸM" panose="020B0600000000000000" pitchFamily="50" charset="-128"/>
              </a:rPr>
              <a:t>〇〇〇〇</a:t>
            </a:r>
            <a:r>
              <a:rPr lang="ja-JP" altLang="en-US" sz="2800" dirty="0" smtClean="0">
                <a:latin typeface="HGPｺﾞｼｯｸM" panose="020B0600000000000000" pitchFamily="50" charset="-128"/>
                <a:ea typeface="HGPｺﾞｼｯｸM" panose="020B0600000000000000" pitchFamily="50" charset="-128"/>
              </a:rPr>
              <a:t>支援</a:t>
            </a:r>
            <a:r>
              <a:rPr lang="ja-JP" altLang="en-US" sz="2800" dirty="0" smtClean="0">
                <a:latin typeface="HGPｺﾞｼｯｸM" panose="020B0600000000000000" pitchFamily="50" charset="-128"/>
                <a:ea typeface="HGPｺﾞｼｯｸM" panose="020B0600000000000000" pitchFamily="50" charset="-128"/>
              </a:rPr>
              <a:t>ルーム」を設置し、障害や病気などの理由でなんらかの支援を必要としている学生に対して、より良く学べる教育・研究環境をつくるために大学生活のサポートを行っています。</a:t>
            </a:r>
            <a:endParaRPr lang="en-US" altLang="ja-JP" sz="2800" dirty="0">
              <a:latin typeface="HGPｺﾞｼｯｸM" panose="020B0600000000000000" pitchFamily="50" charset="-128"/>
              <a:ea typeface="HGPｺﾞｼｯｸM" panose="020B0600000000000000" pitchFamily="50" charset="-128"/>
            </a:endParaRPr>
          </a:p>
          <a:p>
            <a:pPr>
              <a:lnSpc>
                <a:spcPct val="120000"/>
              </a:lnSpc>
            </a:pPr>
            <a:r>
              <a:rPr lang="ja-JP" altLang="en-US" sz="2800" dirty="0" smtClean="0">
                <a:latin typeface="HGPｺﾞｼｯｸM" panose="020B0600000000000000" pitchFamily="50" charset="-128"/>
                <a:ea typeface="HGPｺﾞｼｯｸM" panose="020B0600000000000000" pitchFamily="50" charset="-128"/>
              </a:rPr>
              <a:t>支援内容はいくつかあります。</a:t>
            </a:r>
            <a:endParaRPr lang="ja-JP" altLang="en-US" sz="2800" dirty="0">
              <a:latin typeface="HGPｺﾞｼｯｸM" panose="020B0600000000000000" pitchFamily="50" charset="-128"/>
              <a:ea typeface="HGPｺﾞｼｯｸM" panose="020B0600000000000000" pitchFamily="50" charset="-128"/>
            </a:endParaRPr>
          </a:p>
        </p:txBody>
      </p:sp>
      <p:pic>
        <p:nvPicPr>
          <p:cNvPr id="1028" name="Picture 4" descr="C:\Users\s-sien 016\AppData\Local\Microsoft\Windows\Temporary Internet Files\Content.IE5\ZOZHN0SM\gatag-00008594[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87567" y="9116106"/>
            <a:ext cx="760412" cy="768669"/>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s-sien 016\AppData\Local\Microsoft\Windows\Temporary Internet Files\Content.IE5\MP7BT0O0\lgi01a201310242000[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595348" y="9339820"/>
            <a:ext cx="282410" cy="269999"/>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6" descr="C:\Users\s-sien 016\AppData\Local\Microsoft\Windows\Temporary Internet Files\Content.IE5\FUDU4JTY\gatag-00010740[1].jpg"/>
          <p:cNvPicPr>
            <a:picLocks noChangeAspect="1" noChangeArrowheads="1"/>
          </p:cNvPicPr>
          <p:nvPr/>
        </p:nvPicPr>
        <p:blipFill rotWithShape="1">
          <a:blip r:embed="rId5">
            <a:extLst>
              <a:ext uri="{28A0092B-C50C-407E-A947-70E740481C1C}">
                <a14:useLocalDpi xmlns:a14="http://schemas.microsoft.com/office/drawing/2010/main" val="0"/>
              </a:ext>
            </a:extLst>
          </a:blip>
          <a:srcRect t="90730" r="82283"/>
          <a:stretch/>
        </p:blipFill>
        <p:spPr bwMode="auto">
          <a:xfrm>
            <a:off x="9877758" y="9156947"/>
            <a:ext cx="1728059" cy="635747"/>
          </a:xfrm>
          <a:prstGeom prst="rect">
            <a:avLst/>
          </a:prstGeom>
          <a:noFill/>
          <a:extLst>
            <a:ext uri="{909E8E84-426E-40dd-AFC4-6F175D3DCCD1}">
              <a14:hiddenFill xmlns:a14="http://schemas.microsoft.com/office/drawing/2010/main">
                <a:solidFill>
                  <a:srgbClr val="FFFFFF"/>
                </a:solidFill>
              </a14:hiddenFill>
            </a:ext>
          </a:extLst>
        </p:spPr>
      </p:pic>
      <p:sp>
        <p:nvSpPr>
          <p:cNvPr id="31" name="テキスト ボックス 30"/>
          <p:cNvSpPr txBox="1"/>
          <p:nvPr/>
        </p:nvSpPr>
        <p:spPr>
          <a:xfrm>
            <a:off x="360463" y="540468"/>
            <a:ext cx="8460939" cy="1877437"/>
          </a:xfrm>
          <a:prstGeom prst="rect">
            <a:avLst/>
          </a:prstGeom>
          <a:solidFill>
            <a:schemeClr val="accent1">
              <a:lumMod val="40000"/>
              <a:lumOff val="60000"/>
            </a:schemeClr>
          </a:solidFill>
          <a:ln w="76200">
            <a:solidFill>
              <a:schemeClr val="tx1"/>
            </a:solidFill>
          </a:ln>
        </p:spPr>
        <p:txBody>
          <a:bodyPr wrap="square" rtlCol="0">
            <a:spAutoFit/>
          </a:bodyPr>
          <a:lstStyle/>
          <a:p>
            <a:endParaRPr kumimoji="1" lang="en-US" altLang="ja-JP" dirty="0" smtClean="0"/>
          </a:p>
          <a:p>
            <a:endParaRPr lang="en-US" altLang="ja-JP" dirty="0"/>
          </a:p>
          <a:p>
            <a:endParaRPr kumimoji="1" lang="en-US" altLang="ja-JP" dirty="0" smtClean="0"/>
          </a:p>
          <a:p>
            <a:endParaRPr kumimoji="1" lang="ja-JP" altLang="en-US" dirty="0"/>
          </a:p>
        </p:txBody>
      </p:sp>
      <p:sp>
        <p:nvSpPr>
          <p:cNvPr id="20" name="雲 19"/>
          <p:cNvSpPr/>
          <p:nvPr/>
        </p:nvSpPr>
        <p:spPr>
          <a:xfrm>
            <a:off x="2016646" y="1148810"/>
            <a:ext cx="1368152" cy="1229151"/>
          </a:xfrm>
          <a:prstGeom prst="cloud">
            <a:avLst/>
          </a:prstGeom>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4000" dirty="0">
                <a:latin typeface="ＤＨＰ平成ゴシックW5" panose="020B0500000000000000" pitchFamily="50" charset="-128"/>
                <a:ea typeface="ＤＨＰ平成ゴシックW5" panose="020B0500000000000000" pitchFamily="50" charset="-128"/>
              </a:rPr>
              <a:t>生</a:t>
            </a:r>
            <a:endParaRPr kumimoji="1" lang="ja-JP" altLang="en-US" sz="4000" dirty="0">
              <a:latin typeface="ＤＨＰ平成ゴシックW5" panose="020B0500000000000000" pitchFamily="50" charset="-128"/>
              <a:ea typeface="ＤＨＰ平成ゴシックW5" panose="020B0500000000000000" pitchFamily="50" charset="-128"/>
            </a:endParaRPr>
          </a:p>
        </p:txBody>
      </p:sp>
      <p:sp>
        <p:nvSpPr>
          <p:cNvPr id="21" name="雲 20"/>
          <p:cNvSpPr/>
          <p:nvPr/>
        </p:nvSpPr>
        <p:spPr>
          <a:xfrm>
            <a:off x="3461887" y="404054"/>
            <a:ext cx="1521627" cy="1202779"/>
          </a:xfrm>
          <a:prstGeom prst="cloud">
            <a:avLst/>
          </a:prstGeom>
          <a:scene3d>
            <a:camera prst="orthographicFront"/>
            <a:lightRig rig="threePt" dir="t"/>
          </a:scene3d>
          <a:sp3d>
            <a:bevelT w="165100" prst="coolSlant"/>
          </a:sp3d>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5400" dirty="0" smtClean="0">
                <a:latin typeface="ＤＨＰ平成ゴシックW5" panose="020B0500000000000000" pitchFamily="50" charset="-128"/>
                <a:ea typeface="ＤＨＰ平成ゴシックW5" panose="020B0500000000000000" pitchFamily="50" charset="-128"/>
              </a:rPr>
              <a:t>サ</a:t>
            </a:r>
            <a:endParaRPr kumimoji="1" lang="ja-JP" altLang="en-US" sz="5400" dirty="0">
              <a:latin typeface="ＤＨＰ平成ゴシックW5" panose="020B0500000000000000" pitchFamily="50" charset="-128"/>
              <a:ea typeface="ＤＨＰ平成ゴシックW5" panose="020B0500000000000000" pitchFamily="50" charset="-128"/>
            </a:endParaRPr>
          </a:p>
        </p:txBody>
      </p:sp>
      <p:sp>
        <p:nvSpPr>
          <p:cNvPr id="22" name="雲 21"/>
          <p:cNvSpPr/>
          <p:nvPr/>
        </p:nvSpPr>
        <p:spPr>
          <a:xfrm>
            <a:off x="4520533" y="892736"/>
            <a:ext cx="1276532" cy="1307291"/>
          </a:xfrm>
          <a:prstGeom prst="cloud">
            <a:avLst/>
          </a:prstGeom>
          <a:scene3d>
            <a:camera prst="orthographicFront"/>
            <a:lightRig rig="threePt" dir="t"/>
          </a:scene3d>
          <a:sp3d>
            <a:bevelT w="165100" prst="coolSlant"/>
          </a:sp3d>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5400" dirty="0">
                <a:latin typeface="ＤＨＰ平成ゴシックW5" panose="020B0500000000000000" pitchFamily="50" charset="-128"/>
                <a:ea typeface="ＤＨＰ平成ゴシックW5" panose="020B0500000000000000" pitchFamily="50" charset="-128"/>
              </a:rPr>
              <a:t>ポ</a:t>
            </a:r>
            <a:endParaRPr kumimoji="1" lang="ja-JP" altLang="en-US" sz="5400" dirty="0">
              <a:latin typeface="ＤＨＰ平成ゴシックW5" panose="020B0500000000000000" pitchFamily="50" charset="-128"/>
              <a:ea typeface="ＤＨＰ平成ゴシックW5" panose="020B0500000000000000" pitchFamily="50" charset="-128"/>
            </a:endParaRPr>
          </a:p>
        </p:txBody>
      </p:sp>
      <p:sp>
        <p:nvSpPr>
          <p:cNvPr id="23" name="雲 22"/>
          <p:cNvSpPr/>
          <p:nvPr/>
        </p:nvSpPr>
        <p:spPr>
          <a:xfrm>
            <a:off x="5626850" y="825188"/>
            <a:ext cx="1080121" cy="1053409"/>
          </a:xfrm>
          <a:prstGeom prst="cloud">
            <a:avLst/>
          </a:prstGeom>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5400" dirty="0" smtClean="0">
                <a:latin typeface="ＤＨＰ平成ゴシックW5" panose="020B0500000000000000" pitchFamily="50" charset="-128"/>
                <a:ea typeface="ＤＨＰ平成ゴシックW5" panose="020B0500000000000000" pitchFamily="50" charset="-128"/>
              </a:rPr>
              <a:t>ー</a:t>
            </a:r>
            <a:endParaRPr kumimoji="1" lang="ja-JP" altLang="en-US" sz="5400" dirty="0">
              <a:latin typeface="ＤＨＰ平成ゴシックW5" panose="020B0500000000000000" pitchFamily="50" charset="-128"/>
              <a:ea typeface="ＤＨＰ平成ゴシックW5" panose="020B0500000000000000" pitchFamily="50" charset="-128"/>
            </a:endParaRPr>
          </a:p>
        </p:txBody>
      </p:sp>
      <p:sp>
        <p:nvSpPr>
          <p:cNvPr id="24" name="雲 23"/>
          <p:cNvSpPr/>
          <p:nvPr/>
        </p:nvSpPr>
        <p:spPr>
          <a:xfrm>
            <a:off x="6439837" y="442616"/>
            <a:ext cx="1276532" cy="1307291"/>
          </a:xfrm>
          <a:prstGeom prst="cloud">
            <a:avLst/>
          </a:prstGeom>
          <a:scene3d>
            <a:camera prst="orthographicFront"/>
            <a:lightRig rig="threePt" dir="t"/>
          </a:scene3d>
          <a:sp3d>
            <a:bevelT w="165100" prst="coolSlant"/>
          </a:sp3d>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5400" dirty="0" smtClean="0">
                <a:latin typeface="ＤＨＰ平成ゴシックW5" panose="020B0500000000000000" pitchFamily="50" charset="-128"/>
                <a:ea typeface="ＤＨＰ平成ゴシックW5" panose="020B0500000000000000" pitchFamily="50" charset="-128"/>
              </a:rPr>
              <a:t>タ</a:t>
            </a:r>
            <a:endParaRPr kumimoji="1" lang="ja-JP" altLang="en-US" sz="5400" dirty="0">
              <a:latin typeface="ＤＨＰ平成ゴシックW5" panose="020B0500000000000000" pitchFamily="50" charset="-128"/>
              <a:ea typeface="ＤＨＰ平成ゴシックW5" panose="020B0500000000000000" pitchFamily="50" charset="-128"/>
            </a:endParaRPr>
          </a:p>
        </p:txBody>
      </p:sp>
      <p:sp>
        <p:nvSpPr>
          <p:cNvPr id="25" name="雲 24"/>
          <p:cNvSpPr/>
          <p:nvPr/>
        </p:nvSpPr>
        <p:spPr>
          <a:xfrm>
            <a:off x="7345238" y="825540"/>
            <a:ext cx="1080121" cy="1053409"/>
          </a:xfrm>
          <a:prstGeom prst="cloud">
            <a:avLst/>
          </a:prstGeom>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5400" dirty="0" smtClean="0">
                <a:latin typeface="ＤＨＰ平成ゴシックW5" panose="020B0500000000000000" pitchFamily="50" charset="-128"/>
                <a:ea typeface="ＤＨＰ平成ゴシックW5" panose="020B0500000000000000" pitchFamily="50" charset="-128"/>
              </a:rPr>
              <a:t>ー</a:t>
            </a:r>
            <a:endParaRPr kumimoji="1" lang="ja-JP" altLang="en-US" sz="5400" dirty="0">
              <a:latin typeface="ＤＨＰ平成ゴシックW5" panose="020B0500000000000000" pitchFamily="50" charset="-128"/>
              <a:ea typeface="ＤＨＰ平成ゴシックW5" panose="020B0500000000000000" pitchFamily="50" charset="-128"/>
            </a:endParaRPr>
          </a:p>
        </p:txBody>
      </p:sp>
      <p:sp>
        <p:nvSpPr>
          <p:cNvPr id="33" name="テキスト ボックス 32"/>
          <p:cNvSpPr txBox="1"/>
          <p:nvPr/>
        </p:nvSpPr>
        <p:spPr>
          <a:xfrm>
            <a:off x="8846179" y="483340"/>
            <a:ext cx="1411606" cy="1569660"/>
          </a:xfrm>
          <a:prstGeom prst="rect">
            <a:avLst/>
          </a:prstGeom>
          <a:solidFill>
            <a:schemeClr val="accent4">
              <a:lumMod val="75000"/>
            </a:schemeClr>
          </a:solidFill>
        </p:spPr>
        <p:txBody>
          <a:bodyPr wrap="square" rtlCol="0">
            <a:spAutoFit/>
          </a:bodyPr>
          <a:lstStyle/>
          <a:p>
            <a:r>
              <a:rPr lang="ja-JP" altLang="en-US" sz="9600" b="1" dirty="0">
                <a:ln w="19050">
                  <a:solidFill>
                    <a:schemeClr val="tx2">
                      <a:tint val="1000"/>
                    </a:schemeClr>
                  </a:solidFill>
                  <a:prstDash val="solid"/>
                </a:ln>
                <a:solidFill>
                  <a:srgbClr val="92D050"/>
                </a:solidFill>
                <a:effectLst>
                  <a:outerShdw blurRad="50000" dist="50800" dir="7500000" algn="tl">
                    <a:srgbClr val="000000">
                      <a:shade val="5000"/>
                      <a:alpha val="35000"/>
                    </a:srgbClr>
                  </a:outerShdw>
                </a:effectLst>
              </a:rPr>
              <a:t>募</a:t>
            </a:r>
            <a:endParaRPr kumimoji="1" lang="ja-JP" altLang="en-US" sz="9600" dirty="0"/>
          </a:p>
        </p:txBody>
      </p:sp>
      <p:sp>
        <p:nvSpPr>
          <p:cNvPr id="46" name="テキスト ボックス 45"/>
          <p:cNvSpPr txBox="1"/>
          <p:nvPr/>
        </p:nvSpPr>
        <p:spPr>
          <a:xfrm>
            <a:off x="10243780" y="761551"/>
            <a:ext cx="1411606" cy="1569660"/>
          </a:xfrm>
          <a:prstGeom prst="rect">
            <a:avLst/>
          </a:prstGeom>
          <a:solidFill>
            <a:schemeClr val="bg1"/>
          </a:solidFill>
          <a:ln w="28575">
            <a:solidFill>
              <a:schemeClr val="tx1"/>
            </a:solidFill>
          </a:ln>
        </p:spPr>
        <p:txBody>
          <a:bodyPr wrap="square" rtlCol="0">
            <a:spAutoFit/>
          </a:bodyPr>
          <a:lstStyle/>
          <a:p>
            <a:r>
              <a:rPr lang="ja-JP" altLang="en-US" sz="9600" b="1" dirty="0" smtClean="0">
                <a:ln w="19050">
                  <a:solidFill>
                    <a:schemeClr val="tx2">
                      <a:tint val="1000"/>
                    </a:schemeClr>
                  </a:solidFill>
                  <a:prstDash val="solid"/>
                </a:ln>
                <a:solidFill>
                  <a:srgbClr val="92D050"/>
                </a:solidFill>
                <a:effectLst>
                  <a:outerShdw blurRad="50000" dist="50800" dir="7500000" algn="tl">
                    <a:srgbClr val="000000">
                      <a:shade val="5000"/>
                      <a:alpha val="35000"/>
                    </a:srgbClr>
                  </a:outerShdw>
                </a:effectLst>
              </a:rPr>
              <a:t>集</a:t>
            </a:r>
            <a:endParaRPr kumimoji="1" lang="ja-JP" altLang="en-US" sz="9600" dirty="0"/>
          </a:p>
        </p:txBody>
      </p:sp>
      <p:sp>
        <p:nvSpPr>
          <p:cNvPr id="35" name="タイトル 3"/>
          <p:cNvSpPr txBox="1">
            <a:spLocks/>
          </p:cNvSpPr>
          <p:nvPr/>
        </p:nvSpPr>
        <p:spPr>
          <a:xfrm>
            <a:off x="115331" y="6842040"/>
            <a:ext cx="8310028" cy="1948417"/>
          </a:xfrm>
          <a:prstGeom prst="rect">
            <a:avLst/>
          </a:prstGeom>
          <a:solidFill>
            <a:schemeClr val="accent4">
              <a:lumMod val="20000"/>
              <a:lumOff val="80000"/>
            </a:schemeClr>
          </a:solidFill>
          <a:ln w="28575">
            <a:noFill/>
          </a:ln>
          <a:effectLst/>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2500" lnSpcReduction="20000"/>
          </a:bodyPr>
          <a:lstStyle>
            <a:lvl1pPr algn="r" defTabSz="1425824" rtl="0" eaLnBrk="1" latinLnBrk="0" hangingPunct="1">
              <a:lnSpc>
                <a:spcPct val="80000"/>
              </a:lnSpc>
              <a:spcBef>
                <a:spcPct val="0"/>
              </a:spcBef>
              <a:buNone/>
              <a:defRPr kumimoji="1" sz="6861" kern="1200" cap="all" spc="312" baseline="0">
                <a:solidFill>
                  <a:schemeClr val="tx1">
                    <a:lumMod val="95000"/>
                    <a:lumOff val="5000"/>
                  </a:schemeClr>
                </a:solidFill>
                <a:latin typeface="+mj-lt"/>
                <a:ea typeface="+mj-ea"/>
                <a:cs typeface="+mj-cs"/>
              </a:defRPr>
            </a:lvl1pPr>
          </a:lstStyle>
          <a:p>
            <a:pPr algn="l">
              <a:lnSpc>
                <a:spcPct val="100000"/>
              </a:lnSpc>
            </a:pPr>
            <a:endParaRPr lang="en-US" altLang="ja-JP" sz="2800" dirty="0" smtClean="0">
              <a:latin typeface="HGPｺﾞｼｯｸM" panose="020B0600000000000000" pitchFamily="50" charset="-128"/>
              <a:ea typeface="HGPｺﾞｼｯｸM" panose="020B0600000000000000" pitchFamily="50" charset="-128"/>
            </a:endParaRPr>
          </a:p>
          <a:p>
            <a:pPr algn="l">
              <a:lnSpc>
                <a:spcPct val="100000"/>
              </a:lnSpc>
            </a:pPr>
            <a:r>
              <a:rPr lang="ja-JP" altLang="en-US" sz="2400" dirty="0" smtClean="0">
                <a:latin typeface="HGPｺﾞｼｯｸM" panose="020B0600000000000000" pitchFamily="50" charset="-128"/>
                <a:ea typeface="HGPｺﾞｼｯｸM" panose="020B0600000000000000" pitchFamily="50" charset="-128"/>
              </a:rPr>
              <a:t>サポーターは支援ごとに説明会や講座を受講してもらいます。</a:t>
            </a:r>
            <a:endParaRPr lang="en-US" altLang="ja-JP" sz="2400" dirty="0" smtClean="0">
              <a:latin typeface="HGPｺﾞｼｯｸM" panose="020B0600000000000000" pitchFamily="50" charset="-128"/>
              <a:ea typeface="HGPｺﾞｼｯｸM" panose="020B0600000000000000" pitchFamily="50" charset="-128"/>
            </a:endParaRPr>
          </a:p>
          <a:p>
            <a:pPr algn="l">
              <a:lnSpc>
                <a:spcPct val="100000"/>
              </a:lnSpc>
            </a:pPr>
            <a:r>
              <a:rPr lang="ja-JP" altLang="en-US" sz="2400" dirty="0" smtClean="0">
                <a:latin typeface="HGPｺﾞｼｯｸM" panose="020B0600000000000000" pitchFamily="50" charset="-128"/>
                <a:ea typeface="HGPｺﾞｼｯｸM" panose="020B0600000000000000" pitchFamily="50" charset="-128"/>
              </a:rPr>
              <a:t>知識や技術は説明会等で、基礎から学んでもらえるので安心です。</a:t>
            </a:r>
            <a:endParaRPr lang="en-US" altLang="ja-JP" sz="2400" dirty="0" smtClean="0">
              <a:latin typeface="HGPｺﾞｼｯｸM" panose="020B0600000000000000" pitchFamily="50" charset="-128"/>
              <a:ea typeface="HGPｺﾞｼｯｸM" panose="020B0600000000000000" pitchFamily="50" charset="-128"/>
            </a:endParaRPr>
          </a:p>
          <a:p>
            <a:pPr algn="l">
              <a:lnSpc>
                <a:spcPct val="100000"/>
              </a:lnSpc>
            </a:pPr>
            <a:r>
              <a:rPr lang="en-US" altLang="ja-JP" sz="2400" dirty="0" smtClean="0">
                <a:latin typeface="HGPｺﾞｼｯｸM" panose="020B0600000000000000" pitchFamily="50" charset="-128"/>
                <a:ea typeface="HGPｺﾞｼｯｸM" panose="020B0600000000000000" pitchFamily="50" charset="-128"/>
              </a:rPr>
              <a:t>〇〇</a:t>
            </a:r>
            <a:r>
              <a:rPr lang="ja-JP" altLang="en-US" sz="2400" dirty="0" smtClean="0">
                <a:latin typeface="HGPｺﾞｼｯｸM" panose="020B0600000000000000" pitchFamily="50" charset="-128"/>
                <a:ea typeface="HGPｺﾞｼｯｸM" panose="020B0600000000000000" pitchFamily="50" charset="-128"/>
              </a:rPr>
              <a:t>大学</a:t>
            </a:r>
            <a:r>
              <a:rPr lang="ja-JP" altLang="en-US" sz="2400" dirty="0" smtClean="0">
                <a:latin typeface="HGPｺﾞｼｯｸM" panose="020B0600000000000000" pitchFamily="50" charset="-128"/>
                <a:ea typeface="HGPｺﾞｼｯｸM" panose="020B0600000000000000" pitchFamily="50" charset="-128"/>
              </a:rPr>
              <a:t>で共に学ぶ学生として、ともに学べる環境づくりへのご協力をお願い致します。</a:t>
            </a:r>
            <a:endParaRPr lang="en-US" altLang="ja-JP" sz="2400" dirty="0" smtClean="0">
              <a:latin typeface="HGPｺﾞｼｯｸM" panose="020B0600000000000000" pitchFamily="50" charset="-128"/>
              <a:ea typeface="HGPｺﾞｼｯｸM" panose="020B0600000000000000" pitchFamily="50" charset="-128"/>
            </a:endParaRPr>
          </a:p>
          <a:p>
            <a:pPr algn="l">
              <a:lnSpc>
                <a:spcPct val="100000"/>
              </a:lnSpc>
            </a:pPr>
            <a:endParaRPr lang="en-US" altLang="ja-JP" sz="2400" dirty="0" smtClean="0">
              <a:latin typeface="HGPｺﾞｼｯｸM" panose="020B0600000000000000" pitchFamily="50" charset="-128"/>
              <a:ea typeface="HGPｺﾞｼｯｸM" panose="020B0600000000000000" pitchFamily="50" charset="-128"/>
            </a:endParaRPr>
          </a:p>
          <a:p>
            <a:pPr algn="l"/>
            <a:endParaRPr lang="ja-JP" altLang="en-US" sz="2800" dirty="0">
              <a:latin typeface="HGPｺﾞｼｯｸM" panose="020B0600000000000000" pitchFamily="50" charset="-128"/>
              <a:ea typeface="HGPｺﾞｼｯｸM" panose="020B0600000000000000" pitchFamily="50" charset="-128"/>
            </a:endParaRPr>
          </a:p>
        </p:txBody>
      </p:sp>
      <p:sp>
        <p:nvSpPr>
          <p:cNvPr id="36" name="タイトル 3"/>
          <p:cNvSpPr txBox="1">
            <a:spLocks/>
          </p:cNvSpPr>
          <p:nvPr/>
        </p:nvSpPr>
        <p:spPr>
          <a:xfrm>
            <a:off x="378464" y="8242259"/>
            <a:ext cx="8424936" cy="754830"/>
          </a:xfrm>
          <a:prstGeom prst="rect">
            <a:avLst/>
          </a:prstGeom>
          <a:noFill/>
        </p:spPr>
        <p:txBody>
          <a:bodyPr vert="horz" lIns="91440" tIns="45720" rIns="91440" bIns="45720" rtlCol="0" anchor="ctr">
            <a:normAutofit/>
          </a:bodyPr>
          <a:lstStyle>
            <a:lvl1pPr algn="r" defTabSz="1425824" rtl="0" eaLnBrk="1" latinLnBrk="0" hangingPunct="1">
              <a:lnSpc>
                <a:spcPct val="80000"/>
              </a:lnSpc>
              <a:spcBef>
                <a:spcPct val="0"/>
              </a:spcBef>
              <a:buNone/>
              <a:defRPr kumimoji="1" sz="6861" kern="1200" cap="all" spc="312" baseline="0">
                <a:solidFill>
                  <a:schemeClr val="tx1">
                    <a:lumMod val="95000"/>
                    <a:lumOff val="5000"/>
                  </a:schemeClr>
                </a:solidFill>
                <a:latin typeface="+mj-lt"/>
                <a:ea typeface="+mj-ea"/>
                <a:cs typeface="+mj-cs"/>
              </a:defRPr>
            </a:lvl1pPr>
          </a:lstStyle>
          <a:p>
            <a:pPr algn="l"/>
            <a:r>
              <a:rPr lang="ja-JP" altLang="en-US" sz="2000" b="1" u="sng" dirty="0" smtClean="0">
                <a:solidFill>
                  <a:srgbClr val="00B050"/>
                </a:solidFill>
                <a:latin typeface="HGPｺﾞｼｯｸM" panose="020B0600000000000000" pitchFamily="50" charset="-128"/>
                <a:ea typeface="HGPｺﾞｼｯｸM" panose="020B0600000000000000" pitchFamily="50" charset="-128"/>
              </a:rPr>
              <a:t>＊学生サポーターによる支援は、有償のサポート（アルバイト）です。</a:t>
            </a:r>
            <a:endParaRPr lang="ja-JP" altLang="en-US" sz="2000" b="1" u="sng" dirty="0">
              <a:solidFill>
                <a:srgbClr val="00B050"/>
              </a:solidFill>
              <a:latin typeface="HGPｺﾞｼｯｸM" panose="020B0600000000000000" pitchFamily="50" charset="-128"/>
              <a:ea typeface="HGPｺﾞｼｯｸM" panose="020B0600000000000000" pitchFamily="50" charset="-128"/>
            </a:endParaRPr>
          </a:p>
        </p:txBody>
      </p:sp>
      <p:sp>
        <p:nvSpPr>
          <p:cNvPr id="5" name="雲 4"/>
          <p:cNvSpPr/>
          <p:nvPr/>
        </p:nvSpPr>
        <p:spPr>
          <a:xfrm>
            <a:off x="10585598" y="4194572"/>
            <a:ext cx="4104456" cy="2808312"/>
          </a:xfrm>
          <a:prstGeom prst="cloud">
            <a:avLst/>
          </a:prstGeom>
          <a:solidFill>
            <a:srgbClr val="CCCC00"/>
          </a:solidFill>
          <a:ln w="57150">
            <a:solidFill>
              <a:schemeClr val="tx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altLang="ja-JP" sz="2400" b="1" dirty="0" smtClean="0">
              <a:solidFill>
                <a:schemeClr val="tx1"/>
              </a:solidFill>
            </a:endParaRPr>
          </a:p>
          <a:p>
            <a:pPr algn="ctr"/>
            <a:endParaRPr kumimoji="1" lang="ja-JP" altLang="en-US" sz="2000" dirty="0">
              <a:solidFill>
                <a:schemeClr val="tx1"/>
              </a:solidFill>
            </a:endParaRPr>
          </a:p>
        </p:txBody>
      </p:sp>
      <p:sp>
        <p:nvSpPr>
          <p:cNvPr id="41" name="雲 40"/>
          <p:cNvSpPr/>
          <p:nvPr/>
        </p:nvSpPr>
        <p:spPr>
          <a:xfrm>
            <a:off x="6801073" y="4423074"/>
            <a:ext cx="4160225" cy="2472301"/>
          </a:xfrm>
          <a:prstGeom prst="cloud">
            <a:avLst/>
          </a:prstGeom>
          <a:solidFill>
            <a:srgbClr val="FF9900"/>
          </a:solidFill>
          <a:ln w="57150">
            <a:solidFill>
              <a:schemeClr val="tx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altLang="ja-JP" sz="2400" b="1" dirty="0" smtClean="0">
              <a:solidFill>
                <a:schemeClr val="tx1"/>
              </a:solidFill>
            </a:endParaRPr>
          </a:p>
          <a:p>
            <a:pPr algn="ctr"/>
            <a:endParaRPr kumimoji="1" lang="ja-JP" altLang="en-US" sz="2000" dirty="0">
              <a:solidFill>
                <a:schemeClr val="tx1"/>
              </a:solidFill>
            </a:endParaRPr>
          </a:p>
        </p:txBody>
      </p:sp>
      <p:sp>
        <p:nvSpPr>
          <p:cNvPr id="42" name="サブタイトル 4"/>
          <p:cNvSpPr txBox="1">
            <a:spLocks/>
          </p:cNvSpPr>
          <p:nvPr/>
        </p:nvSpPr>
        <p:spPr>
          <a:xfrm>
            <a:off x="7383664" y="4763293"/>
            <a:ext cx="3201934" cy="1676444"/>
          </a:xfrm>
          <a:prstGeom prst="rect">
            <a:avLst/>
          </a:prstGeom>
        </p:spPr>
        <p:txBody>
          <a:bodyPr vert="horz" lIns="91440" tIns="45720" rIns="91440" bIns="45720" rtlCol="0" anchor="ctr">
            <a:normAutofit fontScale="92500" lnSpcReduction="10000"/>
          </a:bodyPr>
          <a:lstStyle>
            <a:lvl1pPr marL="0" indent="0" algn="l" defTabSz="1425824" rtl="0" eaLnBrk="1" latinLnBrk="0" hangingPunct="1">
              <a:lnSpc>
                <a:spcPct val="100000"/>
              </a:lnSpc>
              <a:spcBef>
                <a:spcPts val="0"/>
              </a:spcBef>
              <a:spcAft>
                <a:spcPts val="312"/>
              </a:spcAft>
              <a:buClr>
                <a:schemeClr val="accent1"/>
              </a:buClr>
              <a:buSzPct val="100000"/>
              <a:buFont typeface="Tw Cen MT" panose="020B0602020104020603" pitchFamily="34" charset="0"/>
              <a:buNone/>
              <a:defRPr kumimoji="1" sz="2495" kern="1200">
                <a:solidFill>
                  <a:schemeClr val="tx1">
                    <a:lumMod val="95000"/>
                    <a:lumOff val="5000"/>
                  </a:schemeClr>
                </a:solidFill>
                <a:latin typeface="+mn-lt"/>
                <a:ea typeface="+mn-ea"/>
                <a:cs typeface="+mn-cs"/>
              </a:defRPr>
            </a:lvl1pPr>
            <a:lvl2pPr marL="712912" indent="0" algn="ctr" defTabSz="1425824" rtl="0" eaLnBrk="1" latinLnBrk="0" hangingPunct="1">
              <a:lnSpc>
                <a:spcPct val="90000"/>
              </a:lnSpc>
              <a:spcBef>
                <a:spcPts val="312"/>
              </a:spcBef>
              <a:spcAft>
                <a:spcPts val="624"/>
              </a:spcAft>
              <a:buClr>
                <a:schemeClr val="accent1"/>
              </a:buClr>
              <a:buFont typeface="Wingdings 3" pitchFamily="18" charset="2"/>
              <a:buNone/>
              <a:defRPr kumimoji="1" sz="2495" kern="1200">
                <a:solidFill>
                  <a:schemeClr val="tx1"/>
                </a:solidFill>
                <a:latin typeface="+mn-lt"/>
                <a:ea typeface="+mn-ea"/>
                <a:cs typeface="+mn-cs"/>
              </a:defRPr>
            </a:lvl2pPr>
            <a:lvl3pPr marL="1425824" indent="0" algn="ctr" defTabSz="1425824" rtl="0" eaLnBrk="1" latinLnBrk="0" hangingPunct="1">
              <a:lnSpc>
                <a:spcPct val="90000"/>
              </a:lnSpc>
              <a:spcBef>
                <a:spcPts val="312"/>
              </a:spcBef>
              <a:spcAft>
                <a:spcPts val="624"/>
              </a:spcAft>
              <a:buClr>
                <a:schemeClr val="accent1"/>
              </a:buClr>
              <a:buFont typeface="Wingdings 3" pitchFamily="18" charset="2"/>
              <a:buNone/>
              <a:defRPr kumimoji="1" sz="2495" kern="1200">
                <a:solidFill>
                  <a:schemeClr val="tx1"/>
                </a:solidFill>
                <a:latin typeface="+mn-lt"/>
                <a:ea typeface="+mn-ea"/>
                <a:cs typeface="+mn-cs"/>
              </a:defRPr>
            </a:lvl3pPr>
            <a:lvl4pPr marL="2138736" indent="0" algn="ctr" defTabSz="1425824" rtl="0" eaLnBrk="1" latinLnBrk="0" hangingPunct="1">
              <a:lnSpc>
                <a:spcPct val="90000"/>
              </a:lnSpc>
              <a:spcBef>
                <a:spcPts val="312"/>
              </a:spcBef>
              <a:spcAft>
                <a:spcPts val="624"/>
              </a:spcAft>
              <a:buClr>
                <a:schemeClr val="accent1"/>
              </a:buClr>
              <a:buFont typeface="Wingdings 3" pitchFamily="18" charset="2"/>
              <a:buNone/>
              <a:defRPr kumimoji="1" sz="2495" kern="1200">
                <a:solidFill>
                  <a:schemeClr val="tx1"/>
                </a:solidFill>
                <a:latin typeface="+mn-lt"/>
                <a:ea typeface="+mn-ea"/>
                <a:cs typeface="+mn-cs"/>
              </a:defRPr>
            </a:lvl4pPr>
            <a:lvl5pPr marL="2851648" indent="0" algn="ctr" defTabSz="1425824" rtl="0" eaLnBrk="1" latinLnBrk="0" hangingPunct="1">
              <a:lnSpc>
                <a:spcPct val="90000"/>
              </a:lnSpc>
              <a:spcBef>
                <a:spcPts val="312"/>
              </a:spcBef>
              <a:spcAft>
                <a:spcPts val="624"/>
              </a:spcAft>
              <a:buClr>
                <a:schemeClr val="accent1"/>
              </a:buClr>
              <a:buFont typeface="Wingdings 3" pitchFamily="18" charset="2"/>
              <a:buNone/>
              <a:defRPr kumimoji="1" sz="2495" kern="1200">
                <a:solidFill>
                  <a:schemeClr val="tx1"/>
                </a:solidFill>
                <a:latin typeface="+mn-lt"/>
                <a:ea typeface="+mn-ea"/>
                <a:cs typeface="+mn-cs"/>
              </a:defRPr>
            </a:lvl5pPr>
            <a:lvl6pPr marL="3564560" indent="0" algn="ctr" defTabSz="1425824" rtl="0" eaLnBrk="1" latinLnBrk="0" hangingPunct="1">
              <a:lnSpc>
                <a:spcPct val="90000"/>
              </a:lnSpc>
              <a:spcBef>
                <a:spcPts val="312"/>
              </a:spcBef>
              <a:spcAft>
                <a:spcPts val="624"/>
              </a:spcAft>
              <a:buClr>
                <a:schemeClr val="accent1"/>
              </a:buClr>
              <a:buFont typeface="Wingdings 3" pitchFamily="18" charset="2"/>
              <a:buNone/>
              <a:defRPr kumimoji="1" sz="2495" kern="1200">
                <a:solidFill>
                  <a:schemeClr val="tx1"/>
                </a:solidFill>
                <a:latin typeface="+mn-lt"/>
                <a:ea typeface="+mn-ea"/>
                <a:cs typeface="+mn-cs"/>
              </a:defRPr>
            </a:lvl6pPr>
            <a:lvl7pPr marL="4277472" indent="0" algn="ctr" defTabSz="1425824" rtl="0" eaLnBrk="1" latinLnBrk="0" hangingPunct="1">
              <a:lnSpc>
                <a:spcPct val="90000"/>
              </a:lnSpc>
              <a:spcBef>
                <a:spcPts val="312"/>
              </a:spcBef>
              <a:spcAft>
                <a:spcPts val="624"/>
              </a:spcAft>
              <a:buClr>
                <a:schemeClr val="accent1"/>
              </a:buClr>
              <a:buFont typeface="Wingdings 3" pitchFamily="18" charset="2"/>
              <a:buNone/>
              <a:defRPr kumimoji="1" sz="2495" kern="1200">
                <a:solidFill>
                  <a:schemeClr val="tx1"/>
                </a:solidFill>
                <a:latin typeface="+mn-lt"/>
                <a:ea typeface="+mn-ea"/>
                <a:cs typeface="+mn-cs"/>
              </a:defRPr>
            </a:lvl7pPr>
            <a:lvl8pPr marL="4990384" indent="0" algn="ctr" defTabSz="1425824" rtl="0" eaLnBrk="1" latinLnBrk="0" hangingPunct="1">
              <a:lnSpc>
                <a:spcPct val="90000"/>
              </a:lnSpc>
              <a:spcBef>
                <a:spcPts val="312"/>
              </a:spcBef>
              <a:spcAft>
                <a:spcPts val="624"/>
              </a:spcAft>
              <a:buClr>
                <a:schemeClr val="accent1"/>
              </a:buClr>
              <a:buFont typeface="Wingdings 3" pitchFamily="18" charset="2"/>
              <a:buNone/>
              <a:defRPr kumimoji="1" sz="2495" kern="1200">
                <a:solidFill>
                  <a:schemeClr val="tx1"/>
                </a:solidFill>
                <a:latin typeface="+mn-lt"/>
                <a:ea typeface="+mn-ea"/>
                <a:cs typeface="+mn-cs"/>
              </a:defRPr>
            </a:lvl8pPr>
            <a:lvl9pPr marL="5703296" indent="0" algn="ctr" defTabSz="1425824" rtl="0" eaLnBrk="1" latinLnBrk="0" hangingPunct="1">
              <a:lnSpc>
                <a:spcPct val="90000"/>
              </a:lnSpc>
              <a:spcBef>
                <a:spcPts val="312"/>
              </a:spcBef>
              <a:spcAft>
                <a:spcPts val="624"/>
              </a:spcAft>
              <a:buClr>
                <a:schemeClr val="accent1"/>
              </a:buClr>
              <a:buFont typeface="Wingdings 3" pitchFamily="18" charset="2"/>
              <a:buNone/>
              <a:defRPr kumimoji="1" sz="2495" kern="1200">
                <a:solidFill>
                  <a:schemeClr val="tx1"/>
                </a:solidFill>
                <a:latin typeface="+mn-lt"/>
                <a:ea typeface="+mn-ea"/>
                <a:cs typeface="+mn-cs"/>
              </a:defRPr>
            </a:lvl9pPr>
          </a:lstStyle>
          <a:p>
            <a:pPr>
              <a:lnSpc>
                <a:spcPct val="150000"/>
              </a:lnSpc>
            </a:pPr>
            <a:r>
              <a:rPr lang="ja-JP" altLang="en-US" sz="2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＜肢体不自由＞</a:t>
            </a:r>
            <a:endParaRPr lang="en-US" altLang="ja-JP" sz="2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移動介助　など</a:t>
            </a:r>
            <a:endParaRPr lang="en-US" altLang="ja-JP"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60000"/>
              </a:lnSpc>
            </a:pPr>
            <a:r>
              <a:rPr lang="ja-JP" altLang="en-US" sz="2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＜その他＞</a:t>
            </a:r>
            <a:endParaRPr lang="en-US" altLang="ja-JP" sz="2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支援ルームに関わる業務</a:t>
            </a:r>
            <a:endPar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サブタイトル 4"/>
          <p:cNvSpPr txBox="1">
            <a:spLocks/>
          </p:cNvSpPr>
          <p:nvPr/>
        </p:nvSpPr>
        <p:spPr>
          <a:xfrm>
            <a:off x="10910968" y="4542292"/>
            <a:ext cx="3201934" cy="2233866"/>
          </a:xfrm>
          <a:prstGeom prst="rect">
            <a:avLst/>
          </a:prstGeom>
        </p:spPr>
        <p:txBody>
          <a:bodyPr vert="horz" lIns="91440" tIns="45720" rIns="91440" bIns="45720" rtlCol="0" anchor="ctr">
            <a:normAutofit fontScale="92500" lnSpcReduction="10000"/>
          </a:bodyPr>
          <a:lstStyle>
            <a:lvl1pPr marL="0" indent="0" algn="l" defTabSz="1425824" rtl="0" eaLnBrk="1" latinLnBrk="0" hangingPunct="1">
              <a:lnSpc>
                <a:spcPct val="100000"/>
              </a:lnSpc>
              <a:spcBef>
                <a:spcPts val="0"/>
              </a:spcBef>
              <a:spcAft>
                <a:spcPts val="312"/>
              </a:spcAft>
              <a:buClr>
                <a:schemeClr val="accent1"/>
              </a:buClr>
              <a:buSzPct val="100000"/>
              <a:buFont typeface="Tw Cen MT" panose="020B0602020104020603" pitchFamily="34" charset="0"/>
              <a:buNone/>
              <a:defRPr kumimoji="1" sz="2495" kern="1200">
                <a:solidFill>
                  <a:schemeClr val="tx1">
                    <a:lumMod val="95000"/>
                    <a:lumOff val="5000"/>
                  </a:schemeClr>
                </a:solidFill>
                <a:latin typeface="+mn-lt"/>
                <a:ea typeface="+mn-ea"/>
                <a:cs typeface="+mn-cs"/>
              </a:defRPr>
            </a:lvl1pPr>
            <a:lvl2pPr marL="712912" indent="0" algn="ctr" defTabSz="1425824" rtl="0" eaLnBrk="1" latinLnBrk="0" hangingPunct="1">
              <a:lnSpc>
                <a:spcPct val="90000"/>
              </a:lnSpc>
              <a:spcBef>
                <a:spcPts val="312"/>
              </a:spcBef>
              <a:spcAft>
                <a:spcPts val="624"/>
              </a:spcAft>
              <a:buClr>
                <a:schemeClr val="accent1"/>
              </a:buClr>
              <a:buFont typeface="Wingdings 3" pitchFamily="18" charset="2"/>
              <a:buNone/>
              <a:defRPr kumimoji="1" sz="2495" kern="1200">
                <a:solidFill>
                  <a:schemeClr val="tx1"/>
                </a:solidFill>
                <a:latin typeface="+mn-lt"/>
                <a:ea typeface="+mn-ea"/>
                <a:cs typeface="+mn-cs"/>
              </a:defRPr>
            </a:lvl2pPr>
            <a:lvl3pPr marL="1425824" indent="0" algn="ctr" defTabSz="1425824" rtl="0" eaLnBrk="1" latinLnBrk="0" hangingPunct="1">
              <a:lnSpc>
                <a:spcPct val="90000"/>
              </a:lnSpc>
              <a:spcBef>
                <a:spcPts val="312"/>
              </a:spcBef>
              <a:spcAft>
                <a:spcPts val="624"/>
              </a:spcAft>
              <a:buClr>
                <a:schemeClr val="accent1"/>
              </a:buClr>
              <a:buFont typeface="Wingdings 3" pitchFamily="18" charset="2"/>
              <a:buNone/>
              <a:defRPr kumimoji="1" sz="2495" kern="1200">
                <a:solidFill>
                  <a:schemeClr val="tx1"/>
                </a:solidFill>
                <a:latin typeface="+mn-lt"/>
                <a:ea typeface="+mn-ea"/>
                <a:cs typeface="+mn-cs"/>
              </a:defRPr>
            </a:lvl3pPr>
            <a:lvl4pPr marL="2138736" indent="0" algn="ctr" defTabSz="1425824" rtl="0" eaLnBrk="1" latinLnBrk="0" hangingPunct="1">
              <a:lnSpc>
                <a:spcPct val="90000"/>
              </a:lnSpc>
              <a:spcBef>
                <a:spcPts val="312"/>
              </a:spcBef>
              <a:spcAft>
                <a:spcPts val="624"/>
              </a:spcAft>
              <a:buClr>
                <a:schemeClr val="accent1"/>
              </a:buClr>
              <a:buFont typeface="Wingdings 3" pitchFamily="18" charset="2"/>
              <a:buNone/>
              <a:defRPr kumimoji="1" sz="2495" kern="1200">
                <a:solidFill>
                  <a:schemeClr val="tx1"/>
                </a:solidFill>
                <a:latin typeface="+mn-lt"/>
                <a:ea typeface="+mn-ea"/>
                <a:cs typeface="+mn-cs"/>
              </a:defRPr>
            </a:lvl4pPr>
            <a:lvl5pPr marL="2851648" indent="0" algn="ctr" defTabSz="1425824" rtl="0" eaLnBrk="1" latinLnBrk="0" hangingPunct="1">
              <a:lnSpc>
                <a:spcPct val="90000"/>
              </a:lnSpc>
              <a:spcBef>
                <a:spcPts val="312"/>
              </a:spcBef>
              <a:spcAft>
                <a:spcPts val="624"/>
              </a:spcAft>
              <a:buClr>
                <a:schemeClr val="accent1"/>
              </a:buClr>
              <a:buFont typeface="Wingdings 3" pitchFamily="18" charset="2"/>
              <a:buNone/>
              <a:defRPr kumimoji="1" sz="2495" kern="1200">
                <a:solidFill>
                  <a:schemeClr val="tx1"/>
                </a:solidFill>
                <a:latin typeface="+mn-lt"/>
                <a:ea typeface="+mn-ea"/>
                <a:cs typeface="+mn-cs"/>
              </a:defRPr>
            </a:lvl5pPr>
            <a:lvl6pPr marL="3564560" indent="0" algn="ctr" defTabSz="1425824" rtl="0" eaLnBrk="1" latinLnBrk="0" hangingPunct="1">
              <a:lnSpc>
                <a:spcPct val="90000"/>
              </a:lnSpc>
              <a:spcBef>
                <a:spcPts val="312"/>
              </a:spcBef>
              <a:spcAft>
                <a:spcPts val="624"/>
              </a:spcAft>
              <a:buClr>
                <a:schemeClr val="accent1"/>
              </a:buClr>
              <a:buFont typeface="Wingdings 3" pitchFamily="18" charset="2"/>
              <a:buNone/>
              <a:defRPr kumimoji="1" sz="2495" kern="1200">
                <a:solidFill>
                  <a:schemeClr val="tx1"/>
                </a:solidFill>
                <a:latin typeface="+mn-lt"/>
                <a:ea typeface="+mn-ea"/>
                <a:cs typeface="+mn-cs"/>
              </a:defRPr>
            </a:lvl6pPr>
            <a:lvl7pPr marL="4277472" indent="0" algn="ctr" defTabSz="1425824" rtl="0" eaLnBrk="1" latinLnBrk="0" hangingPunct="1">
              <a:lnSpc>
                <a:spcPct val="90000"/>
              </a:lnSpc>
              <a:spcBef>
                <a:spcPts val="312"/>
              </a:spcBef>
              <a:spcAft>
                <a:spcPts val="624"/>
              </a:spcAft>
              <a:buClr>
                <a:schemeClr val="accent1"/>
              </a:buClr>
              <a:buFont typeface="Wingdings 3" pitchFamily="18" charset="2"/>
              <a:buNone/>
              <a:defRPr kumimoji="1" sz="2495" kern="1200">
                <a:solidFill>
                  <a:schemeClr val="tx1"/>
                </a:solidFill>
                <a:latin typeface="+mn-lt"/>
                <a:ea typeface="+mn-ea"/>
                <a:cs typeface="+mn-cs"/>
              </a:defRPr>
            </a:lvl7pPr>
            <a:lvl8pPr marL="4990384" indent="0" algn="ctr" defTabSz="1425824" rtl="0" eaLnBrk="1" latinLnBrk="0" hangingPunct="1">
              <a:lnSpc>
                <a:spcPct val="90000"/>
              </a:lnSpc>
              <a:spcBef>
                <a:spcPts val="312"/>
              </a:spcBef>
              <a:spcAft>
                <a:spcPts val="624"/>
              </a:spcAft>
              <a:buClr>
                <a:schemeClr val="accent1"/>
              </a:buClr>
              <a:buFont typeface="Wingdings 3" pitchFamily="18" charset="2"/>
              <a:buNone/>
              <a:defRPr kumimoji="1" sz="2495" kern="1200">
                <a:solidFill>
                  <a:schemeClr val="tx1"/>
                </a:solidFill>
                <a:latin typeface="+mn-lt"/>
                <a:ea typeface="+mn-ea"/>
                <a:cs typeface="+mn-cs"/>
              </a:defRPr>
            </a:lvl8pPr>
            <a:lvl9pPr marL="5703296" indent="0" algn="ctr" defTabSz="1425824" rtl="0" eaLnBrk="1" latinLnBrk="0" hangingPunct="1">
              <a:lnSpc>
                <a:spcPct val="90000"/>
              </a:lnSpc>
              <a:spcBef>
                <a:spcPts val="312"/>
              </a:spcBef>
              <a:spcAft>
                <a:spcPts val="624"/>
              </a:spcAft>
              <a:buClr>
                <a:schemeClr val="accent1"/>
              </a:buClr>
              <a:buFont typeface="Wingdings 3" pitchFamily="18" charset="2"/>
              <a:buNone/>
              <a:defRPr kumimoji="1" sz="2495" kern="1200">
                <a:solidFill>
                  <a:schemeClr val="tx1"/>
                </a:solidFill>
                <a:latin typeface="+mn-lt"/>
                <a:ea typeface="+mn-ea"/>
                <a:cs typeface="+mn-cs"/>
              </a:defRPr>
            </a:lvl9pPr>
          </a:lstStyle>
          <a:p>
            <a:pPr>
              <a:lnSpc>
                <a:spcPct val="210000"/>
              </a:lnSpc>
            </a:pPr>
            <a:r>
              <a:rPr lang="ja-JP" altLang="en-US" sz="2400" b="1" dirty="0" smtClean="0">
                <a:solidFill>
                  <a:schemeClr val="tx1"/>
                </a:solidFill>
              </a:rPr>
              <a:t>　＜</a:t>
            </a:r>
            <a:r>
              <a:rPr lang="ja-JP" altLang="en-US" sz="2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視覚障害＞</a:t>
            </a:r>
          </a:p>
          <a:p>
            <a:r>
              <a:rPr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対面朗読</a:t>
            </a:r>
            <a:endParaRPr lang="en-US" altLang="ja-JP" sz="2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ガイドヘルプ</a:t>
            </a:r>
            <a:endParaRPr lang="ja-JP" altLang="en-US" sz="2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書籍テキストデータ化　</a:t>
            </a:r>
          </a:p>
          <a:p>
            <a:pPr algn="ctr"/>
            <a:r>
              <a:rPr lang="ja-JP" altLang="en-US" sz="2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など</a:t>
            </a:r>
          </a:p>
          <a:p>
            <a:endParaRPr lang="ja-JP" altLang="en-US" sz="2000" dirty="0">
              <a:solidFill>
                <a:schemeClr val="tx1"/>
              </a:solidFill>
            </a:endParaRPr>
          </a:p>
        </p:txBody>
      </p:sp>
      <p:sp>
        <p:nvSpPr>
          <p:cNvPr id="45" name="雲 44"/>
          <p:cNvSpPr/>
          <p:nvPr/>
        </p:nvSpPr>
        <p:spPr>
          <a:xfrm>
            <a:off x="8646430" y="6781580"/>
            <a:ext cx="5899608" cy="2010859"/>
          </a:xfrm>
          <a:prstGeom prst="cloud">
            <a:avLst/>
          </a:prstGeom>
          <a:solidFill>
            <a:srgbClr val="FFFFCC"/>
          </a:solidFill>
          <a:ln w="57150">
            <a:solidFill>
              <a:schemeClr val="tx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altLang="ja-JP" sz="2400" b="1" dirty="0" smtClean="0">
              <a:solidFill>
                <a:schemeClr val="tx1"/>
              </a:solidFill>
            </a:endParaRPr>
          </a:p>
          <a:p>
            <a:pPr algn="ctr"/>
            <a:endParaRPr kumimoji="1" lang="ja-JP" altLang="en-US" sz="2000" dirty="0">
              <a:solidFill>
                <a:schemeClr val="tx1"/>
              </a:solidFill>
            </a:endParaRPr>
          </a:p>
        </p:txBody>
      </p:sp>
      <p:pic>
        <p:nvPicPr>
          <p:cNvPr id="47" name="図 4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585896" y="4206031"/>
            <a:ext cx="895350" cy="1362075"/>
          </a:xfrm>
          <a:prstGeom prst="rect">
            <a:avLst/>
          </a:prstGeom>
          <a:ln w="19050">
            <a:noFill/>
          </a:ln>
        </p:spPr>
      </p:pic>
      <p:pic>
        <p:nvPicPr>
          <p:cNvPr id="48" name="図 4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3504360" y="4294514"/>
            <a:ext cx="1217084" cy="1217084"/>
          </a:xfrm>
          <a:prstGeom prst="rect">
            <a:avLst/>
          </a:prstGeom>
          <a:ln w="19050">
            <a:noFill/>
          </a:ln>
        </p:spPr>
      </p:pic>
      <p:sp>
        <p:nvSpPr>
          <p:cNvPr id="6" name="テキスト ボックス 5"/>
          <p:cNvSpPr txBox="1"/>
          <p:nvPr/>
        </p:nvSpPr>
        <p:spPr>
          <a:xfrm>
            <a:off x="9274485" y="7091600"/>
            <a:ext cx="4121656" cy="1800493"/>
          </a:xfrm>
          <a:prstGeom prst="rect">
            <a:avLst/>
          </a:prstGeom>
          <a:noFill/>
        </p:spPr>
        <p:txBody>
          <a:bodyPr wrap="square" rtlCol="0">
            <a:spAutoFit/>
          </a:bodyPr>
          <a:lstStyle/>
          <a:p>
            <a:r>
              <a:rPr lang="ja-JP" altLang="en-US" sz="2200" b="1" dirty="0" smtClean="0"/>
              <a:t>　　＜</a:t>
            </a:r>
            <a:r>
              <a:rPr lang="ja-JP" altLang="en-US" sz="2200" b="1" dirty="0">
                <a:latin typeface="メイリオ" panose="020B0604030504040204" pitchFamily="50" charset="-128"/>
                <a:ea typeface="メイリオ" panose="020B0604030504040204" pitchFamily="50" charset="-128"/>
                <a:cs typeface="メイリオ" panose="020B0604030504040204" pitchFamily="50" charset="-128"/>
              </a:rPr>
              <a:t>聴覚障害＞</a:t>
            </a:r>
            <a:endParaRPr lang="en-US" altLang="ja-JP" sz="22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ノートテイク</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パソコン</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文字通訳</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文字起こし</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字幕付け　</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など</a:t>
            </a:r>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50" name="グループ化 49"/>
          <p:cNvGrpSpPr/>
          <p:nvPr/>
        </p:nvGrpSpPr>
        <p:grpSpPr>
          <a:xfrm>
            <a:off x="873001" y="4850572"/>
            <a:ext cx="4924064" cy="1792483"/>
            <a:chOff x="10841233" y="4937838"/>
            <a:chExt cx="4924064" cy="1792483"/>
          </a:xfrm>
        </p:grpSpPr>
        <p:pic>
          <p:nvPicPr>
            <p:cNvPr id="51" name="Picture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535896" y="4937838"/>
              <a:ext cx="2894695" cy="17924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2" name="フローチャート : 代替処理 19"/>
            <p:cNvSpPr/>
            <p:nvPr/>
          </p:nvSpPr>
          <p:spPr>
            <a:xfrm>
              <a:off x="10841233" y="5086370"/>
              <a:ext cx="1827721" cy="747709"/>
            </a:xfrm>
            <a:prstGeom prst="flowChartAlternateProcess">
              <a:avLst/>
            </a:prstGeom>
            <a:solidFill>
              <a:srgbClr val="FF9999"/>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パソコン</a:t>
              </a:r>
              <a:endParaRPr kumimoji="1" lang="en-US" altLang="ja-JP" sz="1600" b="1"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600" b="1"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文字通訳の様子</a:t>
              </a:r>
              <a:endParaRPr kumimoji="1" lang="ja-JP" altLang="en-US" sz="1600" b="1"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テキスト ボックス 52"/>
            <p:cNvSpPr txBox="1"/>
            <p:nvPr/>
          </p:nvSpPr>
          <p:spPr>
            <a:xfrm>
              <a:off x="11863679" y="5973005"/>
              <a:ext cx="1381396" cy="553998"/>
            </a:xfrm>
            <a:prstGeom prst="rect">
              <a:avLst/>
            </a:prstGeom>
            <a:solidFill>
              <a:schemeClr val="bg1"/>
            </a:solidFill>
            <a:ln>
              <a:solidFill>
                <a:schemeClr val="tx1"/>
              </a:solidFill>
            </a:ln>
          </p:spPr>
          <p:txBody>
            <a:bodyPr wrap="square" rtlCol="0">
              <a:spAutoFit/>
            </a:bodyPr>
            <a:lstStyle/>
            <a:p>
              <a:pPr algn="ctr"/>
              <a:r>
                <a:rPr lang="ja-JP" altLang="en-US" sz="1500" b="1" dirty="0" smtClean="0">
                  <a:solidFill>
                    <a:schemeClr val="accent4">
                      <a:lumMod val="50000"/>
                    </a:schemeClr>
                  </a:solidFill>
                  <a:latin typeface="HG丸ｺﾞｼｯｸM-PRO" panose="020F0600000000000000" pitchFamily="50" charset="-128"/>
                  <a:ea typeface="HG丸ｺﾞｼｯｸM-PRO" panose="020F0600000000000000" pitchFamily="50" charset="-128"/>
                </a:rPr>
                <a:t>学生</a:t>
              </a:r>
              <a:endParaRPr lang="en-US" altLang="ja-JP" sz="1500" b="1" dirty="0" smtClean="0">
                <a:solidFill>
                  <a:schemeClr val="accent4">
                    <a:lumMod val="50000"/>
                  </a:schemeClr>
                </a:solidFill>
                <a:latin typeface="HG丸ｺﾞｼｯｸM-PRO" panose="020F0600000000000000" pitchFamily="50" charset="-128"/>
                <a:ea typeface="HG丸ｺﾞｼｯｸM-PRO" panose="020F0600000000000000" pitchFamily="50" charset="-128"/>
              </a:endParaRPr>
            </a:p>
            <a:p>
              <a:pPr algn="ctr"/>
              <a:r>
                <a:rPr lang="ja-JP" altLang="en-US" sz="1500" b="1" dirty="0" smtClean="0">
                  <a:solidFill>
                    <a:schemeClr val="accent4">
                      <a:lumMod val="50000"/>
                    </a:schemeClr>
                  </a:solidFill>
                  <a:latin typeface="HG丸ｺﾞｼｯｸM-PRO" panose="020F0600000000000000" pitchFamily="50" charset="-128"/>
                  <a:ea typeface="HG丸ｺﾞｼｯｸM-PRO" panose="020F0600000000000000" pitchFamily="50" charset="-128"/>
                </a:rPr>
                <a:t>サポーター</a:t>
              </a:r>
              <a:endParaRPr kumimoji="1" lang="ja-JP" altLang="en-US" sz="1500" b="1" dirty="0">
                <a:solidFill>
                  <a:schemeClr val="accent4">
                    <a:lumMod val="50000"/>
                  </a:schemeClr>
                </a:solidFill>
                <a:latin typeface="HG丸ｺﾞｼｯｸM-PRO" panose="020F0600000000000000" pitchFamily="50" charset="-128"/>
                <a:ea typeface="HG丸ｺﾞｼｯｸM-PRO" panose="020F0600000000000000" pitchFamily="50" charset="-128"/>
              </a:endParaRPr>
            </a:p>
          </p:txBody>
        </p:sp>
        <p:sp>
          <p:nvSpPr>
            <p:cNvPr id="54" name="テキスト ボックス 53"/>
            <p:cNvSpPr txBox="1"/>
            <p:nvPr/>
          </p:nvSpPr>
          <p:spPr>
            <a:xfrm>
              <a:off x="14397145" y="5973005"/>
              <a:ext cx="1368152" cy="553998"/>
            </a:xfrm>
            <a:prstGeom prst="rect">
              <a:avLst/>
            </a:prstGeom>
            <a:solidFill>
              <a:schemeClr val="bg1"/>
            </a:solidFill>
            <a:ln>
              <a:solidFill>
                <a:schemeClr val="tx1"/>
              </a:solidFill>
            </a:ln>
          </p:spPr>
          <p:txBody>
            <a:bodyPr wrap="square" rtlCol="0">
              <a:spAutoFit/>
            </a:bodyPr>
            <a:lstStyle/>
            <a:p>
              <a:pPr algn="ctr"/>
              <a:r>
                <a:rPr kumimoji="1" lang="ja-JP" altLang="en-US" sz="1500" b="1" dirty="0" smtClean="0">
                  <a:solidFill>
                    <a:schemeClr val="accent4">
                      <a:lumMod val="50000"/>
                    </a:schemeClr>
                  </a:solidFill>
                  <a:latin typeface="HG丸ｺﾞｼｯｸM-PRO" panose="020F0600000000000000" pitchFamily="50" charset="-128"/>
                  <a:ea typeface="HG丸ｺﾞｼｯｸM-PRO" panose="020F0600000000000000" pitchFamily="50" charset="-128"/>
                </a:rPr>
                <a:t>聴覚</a:t>
              </a:r>
              <a:endParaRPr kumimoji="1" lang="en-US" altLang="ja-JP" sz="1500" b="1" dirty="0" smtClean="0">
                <a:solidFill>
                  <a:schemeClr val="accent4">
                    <a:lumMod val="50000"/>
                  </a:schemeClr>
                </a:solidFill>
                <a:latin typeface="HG丸ｺﾞｼｯｸM-PRO" panose="020F0600000000000000" pitchFamily="50" charset="-128"/>
                <a:ea typeface="HG丸ｺﾞｼｯｸM-PRO" panose="020F0600000000000000" pitchFamily="50" charset="-128"/>
              </a:endParaRPr>
            </a:p>
            <a:p>
              <a:pPr algn="ctr"/>
              <a:r>
                <a:rPr kumimoji="1" lang="ja-JP" altLang="en-US" sz="1500" b="1" dirty="0" smtClean="0">
                  <a:solidFill>
                    <a:schemeClr val="accent4">
                      <a:lumMod val="50000"/>
                    </a:schemeClr>
                  </a:solidFill>
                  <a:latin typeface="HG丸ｺﾞｼｯｸM-PRO" panose="020F0600000000000000" pitchFamily="50" charset="-128"/>
                  <a:ea typeface="HG丸ｺﾞｼｯｸM-PRO" panose="020F0600000000000000" pitchFamily="50" charset="-128"/>
                </a:rPr>
                <a:t>障害学生</a:t>
              </a:r>
              <a:r>
                <a:rPr kumimoji="1" lang="ja-JP" altLang="en-US" sz="1500" b="1" dirty="0" smtClean="0">
                  <a:solidFill>
                    <a:schemeClr val="accent4">
                      <a:lumMod val="50000"/>
                    </a:schemeClr>
                  </a:solidFill>
                  <a:latin typeface="DotumChe" panose="020B0609000101010101" pitchFamily="49" charset="-127"/>
                  <a:ea typeface="DotumChe" panose="020B0609000101010101" pitchFamily="49" charset="-127"/>
                </a:rPr>
                <a:t>　　</a:t>
              </a:r>
              <a:endParaRPr kumimoji="1" lang="ja-JP" altLang="en-US" sz="1500" b="1" dirty="0">
                <a:solidFill>
                  <a:schemeClr val="accent4">
                    <a:lumMod val="50000"/>
                  </a:schemeClr>
                </a:solidFill>
                <a:latin typeface="DotumChe" panose="020B0609000101010101" pitchFamily="49" charset="-127"/>
                <a:ea typeface="DotumChe" panose="020B0609000101010101" pitchFamily="49" charset="-127"/>
              </a:endParaRPr>
            </a:p>
          </p:txBody>
        </p:sp>
      </p:grpSp>
      <p:sp>
        <p:nvSpPr>
          <p:cNvPr id="17" name="雲 16"/>
          <p:cNvSpPr/>
          <p:nvPr/>
        </p:nvSpPr>
        <p:spPr>
          <a:xfrm>
            <a:off x="418202" y="159293"/>
            <a:ext cx="2088232" cy="1796381"/>
          </a:xfrm>
          <a:prstGeom prst="cloud">
            <a:avLst/>
          </a:prstGeom>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7200" dirty="0" smtClean="0">
                <a:latin typeface="ＤＨＰ平成ゴシックW5" panose="020B0500000000000000" pitchFamily="50" charset="-128"/>
                <a:ea typeface="ＤＨＰ平成ゴシックW5" panose="020B0500000000000000" pitchFamily="50" charset="-128"/>
              </a:rPr>
              <a:t>学</a:t>
            </a:r>
            <a:endParaRPr kumimoji="1" lang="ja-JP" altLang="en-US" sz="7200" dirty="0">
              <a:latin typeface="ＤＨＰ平成ゴシックW5" panose="020B0500000000000000" pitchFamily="50" charset="-128"/>
              <a:ea typeface="ＤＨＰ平成ゴシックW5" panose="020B0500000000000000" pitchFamily="50" charset="-128"/>
            </a:endParaRPr>
          </a:p>
        </p:txBody>
      </p:sp>
      <p:pic>
        <p:nvPicPr>
          <p:cNvPr id="57" name="図 5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2874850" y="6842040"/>
            <a:ext cx="1455163" cy="979810"/>
          </a:xfrm>
          <a:prstGeom prst="rect">
            <a:avLst/>
          </a:prstGeom>
        </p:spPr>
      </p:pic>
      <p:grpSp>
        <p:nvGrpSpPr>
          <p:cNvPr id="18" name="グループ化 17"/>
          <p:cNvGrpSpPr/>
          <p:nvPr/>
        </p:nvGrpSpPr>
        <p:grpSpPr>
          <a:xfrm>
            <a:off x="-64526" y="8776439"/>
            <a:ext cx="15187051" cy="1916961"/>
            <a:chOff x="-85745" y="8776439"/>
            <a:chExt cx="15187051" cy="1916961"/>
          </a:xfrm>
          <a:solidFill>
            <a:schemeClr val="bg1">
              <a:lumMod val="85000"/>
            </a:schemeClr>
          </a:solidFill>
        </p:grpSpPr>
        <p:sp>
          <p:nvSpPr>
            <p:cNvPr id="19" name="テキスト ボックス 8"/>
            <p:cNvSpPr txBox="1"/>
            <p:nvPr/>
          </p:nvSpPr>
          <p:spPr>
            <a:xfrm>
              <a:off x="-21220" y="8883753"/>
              <a:ext cx="15122526" cy="1809647"/>
            </a:xfrm>
            <a:prstGeom prst="rect">
              <a:avLst/>
            </a:prstGeom>
            <a:solidFill>
              <a:schemeClr val="accent1">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lIns="147472" tIns="73736" rIns="147472" bIns="73736"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altLang="ja-JP" sz="2300" dirty="0" smtClean="0">
                  <a:solidFill>
                    <a:schemeClr val="accent4">
                      <a:lumMod val="50000"/>
                    </a:schemeClr>
                  </a:solidFill>
                  <a:uFill>
                    <a:solidFill>
                      <a:schemeClr val="bg1"/>
                    </a:solidFill>
                  </a:uFill>
                  <a:latin typeface="CRPＣ＆Ｇブーケ04" pitchFamily="2" charset="-128"/>
                  <a:ea typeface="ＤＨＰ平成ゴシックW5" pitchFamily="2" charset="-128"/>
                </a:rPr>
                <a:t>〇〇</a:t>
              </a:r>
              <a:r>
                <a:rPr lang="ja-JP" altLang="en-US" sz="2300" dirty="0" smtClean="0">
                  <a:solidFill>
                    <a:schemeClr val="accent4">
                      <a:lumMod val="50000"/>
                    </a:schemeClr>
                  </a:solidFill>
                  <a:uFill>
                    <a:solidFill>
                      <a:schemeClr val="bg1"/>
                    </a:solidFill>
                  </a:uFill>
                  <a:latin typeface="CRPＣ＆Ｇブーケ04" pitchFamily="2" charset="-128"/>
                  <a:ea typeface="ＤＨＰ平成ゴシックW5" pitchFamily="2" charset="-128"/>
                </a:rPr>
                <a:t>大学   </a:t>
              </a:r>
              <a:r>
                <a:rPr lang="en-US" altLang="ja-JP" sz="2300" dirty="0" smtClean="0">
                  <a:solidFill>
                    <a:schemeClr val="accent4">
                      <a:lumMod val="50000"/>
                    </a:schemeClr>
                  </a:solidFill>
                  <a:uFill>
                    <a:solidFill>
                      <a:schemeClr val="bg1"/>
                    </a:solidFill>
                  </a:uFill>
                  <a:latin typeface="CRPＣ＆Ｇブーケ04" pitchFamily="2" charset="-128"/>
                  <a:ea typeface="ＤＨＰ平成ゴシックW5" pitchFamily="2" charset="-128"/>
                </a:rPr>
                <a:t>〇〇〇〇</a:t>
              </a:r>
              <a:r>
                <a:rPr lang="ja-JP" altLang="en-US" sz="2300" dirty="0" smtClean="0">
                  <a:solidFill>
                    <a:schemeClr val="accent4">
                      <a:lumMod val="50000"/>
                    </a:schemeClr>
                  </a:solidFill>
                  <a:uFill>
                    <a:solidFill>
                      <a:schemeClr val="bg1"/>
                    </a:solidFill>
                  </a:uFill>
                  <a:latin typeface="CRPＣ＆Ｇブーケ04" pitchFamily="2" charset="-128"/>
                  <a:ea typeface="ＤＨＰ平成ゴシックW5" pitchFamily="2" charset="-128"/>
                </a:rPr>
                <a:t>支援</a:t>
              </a:r>
              <a:r>
                <a:rPr lang="ja-JP" altLang="en-US" sz="2300" dirty="0">
                  <a:solidFill>
                    <a:schemeClr val="accent4">
                      <a:lumMod val="50000"/>
                    </a:schemeClr>
                  </a:solidFill>
                  <a:uFill>
                    <a:solidFill>
                      <a:schemeClr val="bg1"/>
                    </a:solidFill>
                  </a:uFill>
                  <a:latin typeface="CRPＣ＆Ｇブーケ04" pitchFamily="2" charset="-128"/>
                  <a:ea typeface="ＤＨＰ平成ゴシックW5" pitchFamily="2" charset="-128"/>
                </a:rPr>
                <a:t>センター　</a:t>
              </a:r>
              <a:r>
                <a:rPr lang="en-US" altLang="ja-JP" sz="2300" dirty="0" smtClean="0">
                  <a:solidFill>
                    <a:schemeClr val="accent4">
                      <a:lumMod val="50000"/>
                    </a:schemeClr>
                  </a:solidFill>
                  <a:uFill>
                    <a:solidFill>
                      <a:schemeClr val="bg1"/>
                    </a:solidFill>
                  </a:uFill>
                  <a:latin typeface="CRPＣ＆Ｇブーケ04" pitchFamily="2" charset="-128"/>
                  <a:ea typeface="ＤＨＰ平成ゴシックW5" pitchFamily="2" charset="-128"/>
                </a:rPr>
                <a:t>〇〇〇〇</a:t>
              </a:r>
              <a:r>
                <a:rPr lang="ja-JP" altLang="en-US" sz="2300" dirty="0" smtClean="0">
                  <a:solidFill>
                    <a:schemeClr val="accent4">
                      <a:lumMod val="50000"/>
                    </a:schemeClr>
                  </a:solidFill>
                  <a:uFill>
                    <a:solidFill>
                      <a:schemeClr val="bg1"/>
                    </a:solidFill>
                  </a:uFill>
                  <a:latin typeface="CRPＣ＆Ｇブーケ04" pitchFamily="2" charset="-128"/>
                  <a:ea typeface="ＤＨＰ平成ゴシックW5" pitchFamily="2" charset="-128"/>
                </a:rPr>
                <a:t>支援</a:t>
              </a:r>
              <a:r>
                <a:rPr lang="ja-JP" altLang="en-US" sz="2300" dirty="0" smtClean="0">
                  <a:solidFill>
                    <a:schemeClr val="accent4">
                      <a:lumMod val="50000"/>
                    </a:schemeClr>
                  </a:solidFill>
                  <a:uFill>
                    <a:solidFill>
                      <a:schemeClr val="bg1"/>
                    </a:solidFill>
                  </a:uFill>
                  <a:latin typeface="CRPＣ＆Ｇブーケ04" pitchFamily="2" charset="-128"/>
                  <a:ea typeface="ＤＨＰ平成ゴシックW5" pitchFamily="2" charset="-128"/>
                </a:rPr>
                <a:t>ルーム</a:t>
              </a:r>
              <a:r>
                <a:rPr lang="en-US" altLang="ja-JP" sz="2300" dirty="0">
                  <a:solidFill>
                    <a:schemeClr val="accent4">
                      <a:lumMod val="50000"/>
                    </a:schemeClr>
                  </a:solidFill>
                  <a:uFill>
                    <a:solidFill>
                      <a:schemeClr val="bg1"/>
                    </a:solidFill>
                  </a:uFill>
                  <a:latin typeface="CRPＣ＆Ｇブーケ04" pitchFamily="2" charset="-128"/>
                  <a:ea typeface="ＤＨＰ平成ゴシックW5" pitchFamily="2" charset="-128"/>
                </a:rPr>
                <a:t> </a:t>
              </a:r>
              <a:endParaRPr lang="en-US" altLang="ja-JP" sz="2300" dirty="0" smtClean="0">
                <a:solidFill>
                  <a:schemeClr val="accent4">
                    <a:lumMod val="50000"/>
                  </a:schemeClr>
                </a:solidFill>
                <a:uFill>
                  <a:solidFill>
                    <a:schemeClr val="bg1"/>
                  </a:solidFill>
                </a:uFill>
                <a:latin typeface="CRPＣ＆Ｇブーケ04" pitchFamily="2" charset="-128"/>
                <a:ea typeface="ＤＨＰ平成ゴシックW5" pitchFamily="2" charset="-128"/>
              </a:endParaRPr>
            </a:p>
            <a:p>
              <a:pPr algn="ctr"/>
              <a:r>
                <a:rPr lang="en-US" altLang="ja-JP" sz="2300" dirty="0" smtClean="0">
                  <a:solidFill>
                    <a:schemeClr val="accent4">
                      <a:lumMod val="50000"/>
                    </a:schemeClr>
                  </a:solidFill>
                  <a:uFill>
                    <a:solidFill>
                      <a:schemeClr val="bg1"/>
                    </a:solidFill>
                  </a:uFill>
                  <a:latin typeface="CRPＣ＆Ｇブーケ04" pitchFamily="2" charset="-128"/>
                  <a:ea typeface="ＤＨＰ平成ゴシックW5" pitchFamily="2" charset="-128"/>
                </a:rPr>
                <a:t>    </a:t>
              </a:r>
              <a:r>
                <a:rPr lang="ja-JP" altLang="en-US" sz="1800" dirty="0">
                  <a:solidFill>
                    <a:schemeClr val="accent4">
                      <a:lumMod val="50000"/>
                    </a:schemeClr>
                  </a:solidFill>
                  <a:latin typeface="CRPＣ＆Ｇブーケ04" pitchFamily="2" charset="-128"/>
                  <a:ea typeface="ＤＨＰ平成ゴシックW5" pitchFamily="2" charset="-128"/>
                </a:rPr>
                <a:t>　　　</a:t>
              </a:r>
              <a:endParaRPr lang="en-US" altLang="ja-JP" sz="1800" dirty="0">
                <a:solidFill>
                  <a:schemeClr val="accent4">
                    <a:lumMod val="50000"/>
                  </a:schemeClr>
                </a:solidFill>
                <a:latin typeface="CRPＣ＆Ｇブーケ04" pitchFamily="2" charset="-128"/>
                <a:ea typeface="ＤＨＰ平成ゴシックW5" pitchFamily="2" charset="-128"/>
              </a:endParaRPr>
            </a:p>
            <a:p>
              <a:pPr algn="ctr"/>
              <a:r>
                <a:rPr lang="ja-JP" altLang="en-US" sz="1800" dirty="0" smtClean="0">
                  <a:solidFill>
                    <a:schemeClr val="accent4">
                      <a:lumMod val="50000"/>
                    </a:schemeClr>
                  </a:solidFill>
                  <a:latin typeface="CRPＣ＆Ｇブーケ04" pitchFamily="2" charset="-128"/>
                  <a:ea typeface="ＤＨＰ平成ゴシックW5" pitchFamily="2" charset="-128"/>
                </a:rPr>
                <a:t>場所</a:t>
              </a:r>
              <a:r>
                <a:rPr lang="ja-JP" altLang="en-US" sz="1800" dirty="0">
                  <a:solidFill>
                    <a:schemeClr val="accent4">
                      <a:lumMod val="50000"/>
                    </a:schemeClr>
                  </a:solidFill>
                  <a:latin typeface="CRPＣ＆Ｇブーケ04" pitchFamily="2" charset="-128"/>
                  <a:ea typeface="ＤＨＰ平成ゴシックW5" pitchFamily="2" charset="-128"/>
                </a:rPr>
                <a:t>：　</a:t>
              </a:r>
              <a:r>
                <a:rPr lang="en-US" altLang="ja-JP" sz="1800" dirty="0" smtClean="0">
                  <a:solidFill>
                    <a:schemeClr val="accent4">
                      <a:lumMod val="50000"/>
                    </a:schemeClr>
                  </a:solidFill>
                  <a:latin typeface="CRPＣ＆Ｇブーケ04" pitchFamily="2" charset="-128"/>
                  <a:ea typeface="ＤＨＰ平成ゴシックW5" pitchFamily="2" charset="-128"/>
                </a:rPr>
                <a:t>〇〇</a:t>
              </a:r>
              <a:r>
                <a:rPr lang="ja-JP" altLang="en-US" sz="1800" dirty="0" smtClean="0">
                  <a:solidFill>
                    <a:schemeClr val="accent4">
                      <a:lumMod val="50000"/>
                    </a:schemeClr>
                  </a:solidFill>
                  <a:latin typeface="CRPＣ＆Ｇブーケ04" pitchFamily="2" charset="-128"/>
                  <a:ea typeface="ＤＨＰ平成ゴシックW5" pitchFamily="2" charset="-128"/>
                </a:rPr>
                <a:t>キャンパス</a:t>
              </a:r>
              <a:r>
                <a:rPr lang="ja-JP" altLang="en-US" sz="1800" dirty="0">
                  <a:solidFill>
                    <a:schemeClr val="accent4">
                      <a:lumMod val="50000"/>
                    </a:schemeClr>
                  </a:solidFill>
                  <a:latin typeface="CRPＣ＆Ｇブーケ04" pitchFamily="2" charset="-128"/>
                  <a:ea typeface="ＤＨＰ平成ゴシックW5" pitchFamily="2" charset="-128"/>
                </a:rPr>
                <a:t>　</a:t>
              </a:r>
              <a:r>
                <a:rPr lang="en-US" altLang="ja-JP" sz="1800" dirty="0" smtClean="0">
                  <a:solidFill>
                    <a:schemeClr val="accent4">
                      <a:lumMod val="50000"/>
                    </a:schemeClr>
                  </a:solidFill>
                  <a:latin typeface="CRPＣ＆Ｇブーケ04" pitchFamily="2" charset="-128"/>
                  <a:ea typeface="ＤＨＰ平成ゴシックW5" pitchFamily="2" charset="-128"/>
                </a:rPr>
                <a:t>〇〇</a:t>
              </a:r>
              <a:r>
                <a:rPr lang="ja-JP" altLang="en-US" sz="1800" dirty="0" smtClean="0">
                  <a:solidFill>
                    <a:schemeClr val="accent4">
                      <a:lumMod val="50000"/>
                    </a:schemeClr>
                  </a:solidFill>
                  <a:latin typeface="CRPＣ＆Ｇブーケ04" pitchFamily="2" charset="-128"/>
                  <a:ea typeface="ＤＨＰ平成ゴシックW5" pitchFamily="2" charset="-128"/>
                </a:rPr>
                <a:t>構内</a:t>
              </a:r>
              <a:r>
                <a:rPr lang="ja-JP" altLang="en-US" sz="1600" dirty="0">
                  <a:solidFill>
                    <a:schemeClr val="accent4">
                      <a:lumMod val="50000"/>
                    </a:schemeClr>
                  </a:solidFill>
                  <a:latin typeface="CRPＣ＆Ｇブーケ04" pitchFamily="2" charset="-128"/>
                  <a:ea typeface="ＤＨＰ平成ゴシックW5" pitchFamily="2" charset="-128"/>
                </a:rPr>
                <a:t>　</a:t>
              </a:r>
              <a:r>
                <a:rPr lang="ja-JP" altLang="en-US" sz="2000" dirty="0">
                  <a:solidFill>
                    <a:schemeClr val="accent4">
                      <a:lumMod val="50000"/>
                    </a:schemeClr>
                  </a:solidFill>
                  <a:latin typeface="CRPＣ＆Ｇブーケ04" pitchFamily="2" charset="-128"/>
                  <a:ea typeface="ＤＨＰ平成ゴシックW5" pitchFamily="2" charset="-128"/>
                </a:rPr>
                <a:t>　</a:t>
              </a:r>
              <a:r>
                <a:rPr lang="ja-JP" altLang="en-US" sz="1800" dirty="0" smtClean="0">
                  <a:solidFill>
                    <a:schemeClr val="accent4">
                      <a:lumMod val="50000"/>
                    </a:schemeClr>
                  </a:solidFill>
                  <a:latin typeface="CRPＣ＆Ｇブーケ04" pitchFamily="2" charset="-128"/>
                  <a:ea typeface="ＤＨＰ平成ゴシックW5" pitchFamily="2" charset="-128"/>
                </a:rPr>
                <a:t>＊＊＊＊＊＊</a:t>
              </a:r>
              <a:r>
                <a:rPr lang="ja-JP" altLang="en-US" sz="1800" dirty="0" smtClean="0">
                  <a:solidFill>
                    <a:schemeClr val="accent4">
                      <a:lumMod val="50000"/>
                    </a:schemeClr>
                  </a:solidFill>
                  <a:latin typeface="CRPＣ＆Ｇブーケ04" pitchFamily="2" charset="-128"/>
                  <a:ea typeface="ＤＨＰ平成ゴシックW5" pitchFamily="2" charset="-128"/>
                </a:rPr>
                <a:t>館</a:t>
              </a:r>
              <a:r>
                <a:rPr lang="ja-JP" altLang="en-US" sz="1800" dirty="0" smtClean="0">
                  <a:solidFill>
                    <a:schemeClr val="accent4">
                      <a:lumMod val="50000"/>
                    </a:schemeClr>
                  </a:solidFill>
                  <a:latin typeface="CRPＣ＆Ｇブーケ04" pitchFamily="2" charset="-128"/>
                  <a:ea typeface="ＤＨＰ平成ゴシックW5" pitchFamily="2" charset="-128"/>
                </a:rPr>
                <a:t>＊</a:t>
              </a:r>
              <a:r>
                <a:rPr lang="ja-JP" altLang="en-US" sz="1800" dirty="0" smtClean="0">
                  <a:solidFill>
                    <a:schemeClr val="accent4">
                      <a:lumMod val="50000"/>
                    </a:schemeClr>
                  </a:solidFill>
                  <a:latin typeface="CRPＣ＆Ｇブーケ04" pitchFamily="2" charset="-128"/>
                  <a:ea typeface="ＤＨＰ平成ゴシックW5" pitchFamily="2" charset="-128"/>
                </a:rPr>
                <a:t>階     </a:t>
              </a:r>
              <a:endParaRPr lang="en-US" altLang="ja-JP" sz="1800" dirty="0" smtClean="0">
                <a:solidFill>
                  <a:schemeClr val="accent4">
                    <a:lumMod val="50000"/>
                  </a:schemeClr>
                </a:solidFill>
                <a:latin typeface="CRPＣ＆Ｇブーケ04" pitchFamily="2" charset="-128"/>
                <a:ea typeface="ＤＨＰ平成ゴシックW5" pitchFamily="2" charset="-128"/>
              </a:endParaRPr>
            </a:p>
            <a:p>
              <a:pPr algn="ctr"/>
              <a:r>
                <a:rPr lang="ja-JP" altLang="en-US" sz="1800" dirty="0" smtClean="0">
                  <a:solidFill>
                    <a:schemeClr val="accent4">
                      <a:lumMod val="50000"/>
                    </a:schemeClr>
                  </a:solidFill>
                  <a:latin typeface="CRPＣ＆Ｇブーケ04" pitchFamily="2" charset="-128"/>
                  <a:ea typeface="ＤＨＰ平成ゴシックW5" pitchFamily="2" charset="-128"/>
                </a:rPr>
                <a:t> </a:t>
              </a:r>
              <a:endParaRPr lang="en-US" altLang="ja-JP" sz="1800" dirty="0" smtClean="0">
                <a:solidFill>
                  <a:schemeClr val="accent4">
                    <a:lumMod val="50000"/>
                  </a:schemeClr>
                </a:solidFill>
                <a:latin typeface="CRPＣ＆Ｇブーケ04" pitchFamily="2" charset="-128"/>
                <a:ea typeface="ＤＨＰ平成ゴシックW5" pitchFamily="2" charset="-128"/>
              </a:endParaRPr>
            </a:p>
            <a:p>
              <a:r>
                <a:rPr lang="en-US" altLang="ja-JP" sz="1800" dirty="0">
                  <a:solidFill>
                    <a:schemeClr val="accent4">
                      <a:lumMod val="50000"/>
                    </a:schemeClr>
                  </a:solidFill>
                  <a:ea typeface="CRＣ＆Ｇブーケ04" pitchFamily="2" charset="-128"/>
                </a:rPr>
                <a:t>  </a:t>
              </a:r>
              <a:r>
                <a:rPr lang="ja-JP" altLang="en-US" sz="1800" dirty="0" smtClean="0">
                  <a:solidFill>
                    <a:schemeClr val="accent4">
                      <a:lumMod val="50000"/>
                    </a:schemeClr>
                  </a:solidFill>
                  <a:ea typeface="CRＣ＆Ｇブーケ04" pitchFamily="2" charset="-128"/>
                </a:rPr>
                <a:t>　　</a:t>
              </a:r>
              <a:r>
                <a:rPr lang="en-US" altLang="ja-JP" sz="1800" dirty="0" smtClean="0">
                  <a:solidFill>
                    <a:schemeClr val="accent4">
                      <a:lumMod val="50000"/>
                    </a:schemeClr>
                  </a:solidFill>
                  <a:ea typeface="CRＣ＆Ｇブーケ04" pitchFamily="2" charset="-128"/>
                </a:rPr>
                <a:t>http</a:t>
              </a:r>
              <a:r>
                <a:rPr lang="en-US" altLang="ja-JP" sz="1800" dirty="0">
                  <a:solidFill>
                    <a:schemeClr val="accent4">
                      <a:lumMod val="50000"/>
                    </a:schemeClr>
                  </a:solidFill>
                  <a:ea typeface="CRＣ＆Ｇブーケ04" pitchFamily="2" charset="-128"/>
                </a:rPr>
                <a:t>://www</a:t>
              </a:r>
              <a:r>
                <a:rPr lang="en-US" altLang="ja-JP" sz="1800" dirty="0" smtClean="0">
                  <a:solidFill>
                    <a:schemeClr val="accent4">
                      <a:lumMod val="50000"/>
                    </a:schemeClr>
                  </a:solidFill>
                  <a:ea typeface="CRＣ＆Ｇブーケ04" pitchFamily="2" charset="-128"/>
                </a:rPr>
                <a:t>.</a:t>
              </a:r>
              <a:r>
                <a:rPr lang="ja-JP" altLang="en-US" sz="1800" dirty="0" smtClean="0">
                  <a:solidFill>
                    <a:schemeClr val="accent4">
                      <a:lumMod val="50000"/>
                    </a:schemeClr>
                  </a:solidFill>
                  <a:ea typeface="CRＣ＆Ｇブーケ04" pitchFamily="2" charset="-128"/>
                </a:rPr>
                <a:t>****</a:t>
              </a:r>
              <a:r>
                <a:rPr lang="en-US" altLang="ja-JP" sz="1800" dirty="0" smtClean="0">
                  <a:solidFill>
                    <a:schemeClr val="accent4">
                      <a:lumMod val="50000"/>
                    </a:schemeClr>
                  </a:solidFill>
                  <a:ea typeface="CRＣ＆Ｇブーケ04" pitchFamily="2" charset="-128"/>
                </a:rPr>
                <a:t>.</a:t>
              </a:r>
              <a:r>
                <a:rPr lang="ja-JP" altLang="en-US" sz="1800" dirty="0" smtClean="0">
                  <a:solidFill>
                    <a:schemeClr val="accent4">
                      <a:lumMod val="50000"/>
                    </a:schemeClr>
                  </a:solidFill>
                  <a:ea typeface="CRＣ＆Ｇブーケ04" pitchFamily="2" charset="-128"/>
                </a:rPr>
                <a:t>******</a:t>
              </a:r>
              <a:r>
                <a:rPr lang="en-US" altLang="ja-JP" sz="1800" dirty="0" smtClean="0">
                  <a:solidFill>
                    <a:schemeClr val="accent4">
                      <a:lumMod val="50000"/>
                    </a:schemeClr>
                  </a:solidFill>
                  <a:ea typeface="CRＣ＆Ｇブーケ04" pitchFamily="2" charset="-128"/>
                </a:rPr>
                <a:t>-</a:t>
              </a:r>
              <a:r>
                <a:rPr lang="en-US" altLang="ja-JP" sz="1800" dirty="0" err="1">
                  <a:solidFill>
                    <a:schemeClr val="accent4">
                      <a:lumMod val="50000"/>
                    </a:schemeClr>
                  </a:solidFill>
                  <a:ea typeface="CRＣ＆Ｇブーケ04" pitchFamily="2" charset="-128"/>
                </a:rPr>
                <a:t>u.ac.jp</a:t>
              </a:r>
              <a:r>
                <a:rPr lang="en-US" altLang="ja-JP" sz="1800" dirty="0" smtClean="0">
                  <a:solidFill>
                    <a:schemeClr val="accent4">
                      <a:lumMod val="50000"/>
                    </a:schemeClr>
                  </a:solidFill>
                  <a:ea typeface="CRＣ＆Ｇブーケ04" pitchFamily="2" charset="-128"/>
                </a:rPr>
                <a:t>/</a:t>
              </a:r>
              <a:r>
                <a:rPr lang="ja-JP" altLang="en-US" sz="1800" dirty="0" smtClean="0">
                  <a:solidFill>
                    <a:schemeClr val="accent4">
                      <a:lumMod val="50000"/>
                    </a:schemeClr>
                  </a:solidFill>
                  <a:ea typeface="CRＣ＆Ｇブーケ04" pitchFamily="2" charset="-128"/>
                </a:rPr>
                <a:t>*******</a:t>
              </a:r>
              <a:r>
                <a:rPr lang="en-US" altLang="ja-JP" sz="1800" dirty="0" smtClean="0">
                  <a:solidFill>
                    <a:schemeClr val="accent4">
                      <a:lumMod val="50000"/>
                    </a:schemeClr>
                  </a:solidFill>
                  <a:ea typeface="CRＣ＆Ｇブーケ04" pitchFamily="2" charset="-128"/>
                </a:rPr>
                <a:t>                </a:t>
              </a:r>
              <a:r>
                <a:rPr lang="en-US" altLang="ja-JP" sz="1800" dirty="0" smtClean="0">
                  <a:solidFill>
                    <a:schemeClr val="accent4">
                      <a:lumMod val="50000"/>
                    </a:schemeClr>
                  </a:solidFill>
                  <a:ea typeface="CRＣ＆Ｇブーケ04" pitchFamily="2" charset="-128"/>
                </a:rPr>
                <a:t>TEL </a:t>
              </a:r>
              <a:r>
                <a:rPr lang="en-US" altLang="ja-JP" sz="1800" dirty="0">
                  <a:solidFill>
                    <a:schemeClr val="accent4">
                      <a:lumMod val="50000"/>
                    </a:schemeClr>
                  </a:solidFill>
                  <a:ea typeface="CRＣ＆Ｇブーケ04" pitchFamily="2" charset="-128"/>
                </a:rPr>
                <a:t>: </a:t>
              </a:r>
              <a:r>
                <a:rPr lang="en-US" altLang="ja-JP" sz="1800" dirty="0" smtClean="0">
                  <a:solidFill>
                    <a:schemeClr val="accent4">
                      <a:lumMod val="50000"/>
                    </a:schemeClr>
                  </a:solidFill>
                  <a:ea typeface="CRＣ＆Ｇブーケ04" pitchFamily="2" charset="-128"/>
                </a:rPr>
                <a:t>***</a:t>
              </a:r>
              <a:r>
                <a:rPr lang="en-US" altLang="ja-JP" sz="1800" dirty="0" smtClean="0">
                  <a:solidFill>
                    <a:schemeClr val="accent4">
                      <a:lumMod val="50000"/>
                    </a:schemeClr>
                  </a:solidFill>
                  <a:ea typeface="CRＣ＆Ｇブーケ04" pitchFamily="2" charset="-128"/>
                </a:rPr>
                <a:t>-</a:t>
              </a:r>
              <a:r>
                <a:rPr lang="en-US" altLang="ja-JP" sz="1800" dirty="0" smtClean="0">
                  <a:solidFill>
                    <a:schemeClr val="accent4">
                      <a:lumMod val="50000"/>
                    </a:schemeClr>
                  </a:solidFill>
                  <a:ea typeface="CRＣ＆Ｇブーケ04" pitchFamily="2" charset="-128"/>
                </a:rPr>
                <a:t>***</a:t>
              </a:r>
              <a:r>
                <a:rPr lang="en-US" altLang="ja-JP" sz="1800" dirty="0" smtClean="0">
                  <a:solidFill>
                    <a:schemeClr val="accent4">
                      <a:lumMod val="50000"/>
                    </a:schemeClr>
                  </a:solidFill>
                  <a:ea typeface="CRＣ＆Ｇブーケ04" pitchFamily="2" charset="-128"/>
                </a:rPr>
                <a:t>-</a:t>
              </a:r>
              <a:r>
                <a:rPr lang="en-US" altLang="ja-JP" sz="1800" dirty="0" smtClean="0">
                  <a:solidFill>
                    <a:schemeClr val="accent4">
                      <a:lumMod val="50000"/>
                    </a:schemeClr>
                  </a:solidFill>
                  <a:ea typeface="CRＣ＆Ｇブーケ04" pitchFamily="2" charset="-128"/>
                </a:rPr>
                <a:t>****</a:t>
              </a:r>
              <a:r>
                <a:rPr lang="en-US" altLang="ja-JP" sz="1800" dirty="0" smtClean="0">
                  <a:solidFill>
                    <a:schemeClr val="accent4">
                      <a:lumMod val="50000"/>
                    </a:schemeClr>
                  </a:solidFill>
                  <a:ea typeface="CRＣ＆Ｇブーケ04" pitchFamily="2" charset="-128"/>
                </a:rPr>
                <a:t>                </a:t>
              </a:r>
              <a:r>
                <a:rPr lang="en-US" altLang="ja-JP" sz="1800" dirty="0" smtClean="0">
                  <a:solidFill>
                    <a:schemeClr val="accent4">
                      <a:lumMod val="50000"/>
                    </a:schemeClr>
                  </a:solidFill>
                  <a:ea typeface="CRＣ＆Ｇブーケ04" pitchFamily="2" charset="-128"/>
                </a:rPr>
                <a:t>E-Mail : </a:t>
              </a:r>
              <a:r>
                <a:rPr lang="en-US" altLang="ja-JP" sz="1800" dirty="0" smtClean="0">
                  <a:solidFill>
                    <a:schemeClr val="accent4">
                      <a:lumMod val="50000"/>
                    </a:schemeClr>
                  </a:solidFill>
                  <a:ea typeface="CRＣ＆Ｇブーケ04" pitchFamily="2" charset="-128"/>
                </a:rPr>
                <a:t>*********</a:t>
              </a:r>
              <a:r>
                <a:rPr lang="en-US" altLang="ja-JP" sz="1800" dirty="0" smtClean="0">
                  <a:solidFill>
                    <a:schemeClr val="accent4">
                      <a:lumMod val="50000"/>
                    </a:schemeClr>
                  </a:solidFill>
                  <a:ea typeface="CRＣ＆Ｇブーケ04" pitchFamily="2" charset="-128"/>
                </a:rPr>
                <a:t>@</a:t>
              </a:r>
              <a:r>
                <a:rPr lang="en-US" altLang="ja-JP" sz="1800" dirty="0" smtClean="0">
                  <a:solidFill>
                    <a:schemeClr val="accent4">
                      <a:lumMod val="50000"/>
                    </a:schemeClr>
                  </a:solidFill>
                  <a:ea typeface="CRＣ＆Ｇブーケ04" pitchFamily="2" charset="-128"/>
                </a:rPr>
                <a:t>****</a:t>
              </a:r>
              <a:r>
                <a:rPr lang="en-US" altLang="ja-JP" sz="1800" dirty="0" smtClean="0">
                  <a:solidFill>
                    <a:schemeClr val="accent4">
                      <a:lumMod val="50000"/>
                    </a:schemeClr>
                  </a:solidFill>
                  <a:ea typeface="CRＣ＆Ｇブーケ04" pitchFamily="2" charset="-128"/>
                </a:rPr>
                <a:t>.</a:t>
              </a:r>
              <a:r>
                <a:rPr lang="en-US" altLang="ja-JP" sz="1800" dirty="0" smtClean="0">
                  <a:solidFill>
                    <a:schemeClr val="accent4">
                      <a:lumMod val="50000"/>
                    </a:schemeClr>
                  </a:solidFill>
                  <a:ea typeface="CRＣ＆Ｇブーケ04" pitchFamily="2" charset="-128"/>
                </a:rPr>
                <a:t>***.*****</a:t>
              </a:r>
              <a:r>
                <a:rPr lang="en-US" altLang="ja-JP" sz="1800" dirty="0" smtClean="0">
                  <a:solidFill>
                    <a:schemeClr val="accent4">
                      <a:lumMod val="50000"/>
                    </a:schemeClr>
                  </a:solidFill>
                  <a:ea typeface="CRＣ＆Ｇブーケ04" pitchFamily="2" charset="-128"/>
                </a:rPr>
                <a:t>-</a:t>
              </a:r>
              <a:r>
                <a:rPr lang="en-US" altLang="ja-JP" sz="1800" dirty="0">
                  <a:solidFill>
                    <a:schemeClr val="accent4">
                      <a:lumMod val="50000"/>
                    </a:schemeClr>
                  </a:solidFill>
                  <a:ea typeface="CRＣ＆Ｇブーケ04" pitchFamily="2" charset="-128"/>
                </a:rPr>
                <a:t>*</a:t>
              </a:r>
              <a:r>
                <a:rPr lang="en-US" altLang="ja-JP" sz="1800" dirty="0" smtClean="0">
                  <a:solidFill>
                    <a:schemeClr val="accent4">
                      <a:lumMod val="50000"/>
                    </a:schemeClr>
                  </a:solidFill>
                  <a:ea typeface="CRＣ＆Ｇブーケ04" pitchFamily="2" charset="-128"/>
                </a:rPr>
                <a:t>.</a:t>
              </a:r>
              <a:r>
                <a:rPr lang="en-US" altLang="ja-JP" sz="1800" dirty="0" err="1" smtClean="0">
                  <a:solidFill>
                    <a:schemeClr val="accent4">
                      <a:lumMod val="50000"/>
                    </a:schemeClr>
                  </a:solidFill>
                  <a:ea typeface="CRＣ＆Ｇブーケ04" pitchFamily="2" charset="-128"/>
                </a:rPr>
                <a:t>ac.jp</a:t>
              </a:r>
              <a:endParaRPr lang="en-US" altLang="ja-JP" sz="1800" dirty="0">
                <a:solidFill>
                  <a:schemeClr val="accent4">
                    <a:lumMod val="50000"/>
                  </a:schemeClr>
                </a:solidFill>
                <a:ea typeface="CRＣ＆Ｇブーケ04" pitchFamily="2" charset="-128"/>
              </a:endParaRPr>
            </a:p>
          </p:txBody>
        </p:sp>
        <p:sp>
          <p:nvSpPr>
            <p:cNvPr id="26" name="テキスト ボックス 25"/>
            <p:cNvSpPr txBox="1"/>
            <p:nvPr/>
          </p:nvSpPr>
          <p:spPr>
            <a:xfrm>
              <a:off x="-85745" y="8776439"/>
              <a:ext cx="2702749" cy="441300"/>
            </a:xfrm>
            <a:prstGeom prst="rect">
              <a:avLst/>
            </a:prstGeom>
            <a:grpFill/>
            <a:ln>
              <a:noFill/>
            </a:ln>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rgbClr val="A5D028">
                  <a:shade val="25000"/>
                  <a:satMod val="180000"/>
                </a:srgbClr>
              </a:contourClr>
            </a:sp3d>
          </p:spPr>
          <p:txBody>
            <a:bodyPr wrap="square" lIns="147472" tIns="73736" rIns="147472" bIns="73736" rtlCol="0">
              <a:spAutoFit/>
            </a:bodyPr>
            <a:lstStyle/>
            <a:p>
              <a:pPr algn="ctr">
                <a:defRPr/>
              </a:pPr>
              <a:r>
                <a:rPr kumimoji="0" lang="ja-JP" altLang="en-US" sz="1900" b="1" kern="0" dirty="0">
                  <a:solidFill>
                    <a:srgbClr val="5BD078">
                      <a:lumMod val="50000"/>
                    </a:srgbClr>
                  </a:solidFill>
                  <a:latin typeface="ＤＨＰ平成ゴシックW5" pitchFamily="50" charset="-128"/>
                  <a:ea typeface="ＤＨＰ平成ゴシックW5" pitchFamily="50" charset="-128"/>
                </a:rPr>
                <a:t>応募・お問い合わせ先</a:t>
              </a:r>
            </a:p>
          </p:txBody>
        </p:sp>
        <p:pic>
          <p:nvPicPr>
            <p:cNvPr id="27" name="Picture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033869" y="8982989"/>
              <a:ext cx="1921193" cy="1630805"/>
            </a:xfrm>
            <a:prstGeom prst="rect">
              <a:avLst/>
            </a:prstGeom>
            <a:grpFill/>
            <a:ln w="9525">
              <a:solidFill>
                <a:srgbClr val="3DB1A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 name="正方形/長方形 1"/>
          <p:cNvSpPr/>
          <p:nvPr/>
        </p:nvSpPr>
        <p:spPr>
          <a:xfrm>
            <a:off x="13321902" y="9235132"/>
            <a:ext cx="1368152" cy="108012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smtClean="0"/>
              <a:t>地図</a:t>
            </a:r>
            <a:endParaRPr kumimoji="1" lang="ja-JP" altLang="en-US" dirty="0"/>
          </a:p>
        </p:txBody>
      </p:sp>
    </p:spTree>
    <p:extLst>
      <p:ext uri="{BB962C8B-B14F-4D97-AF65-F5344CB8AC3E}">
        <p14:creationId xmlns:p14="http://schemas.microsoft.com/office/powerpoint/2010/main" val="3012709365"/>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2484</TotalTime>
  <Words>102</Words>
  <Application>Microsoft Macintosh PowerPoint</Application>
  <PresentationFormat>ユーザー設定</PresentationFormat>
  <Paragraphs>45</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NewsPrint</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学生サポータ－募集</dc:title>
  <dc:creator>s-sien 016</dc:creator>
  <cp:lastModifiedBy>障害学生支援ルーム</cp:lastModifiedBy>
  <cp:revision>163</cp:revision>
  <cp:lastPrinted>2017-03-13T06:42:27Z</cp:lastPrinted>
  <dcterms:created xsi:type="dcterms:W3CDTF">2015-08-17T01:42:12Z</dcterms:created>
  <dcterms:modified xsi:type="dcterms:W3CDTF">2017-09-04T10:52:51Z</dcterms:modified>
</cp:coreProperties>
</file>