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041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61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2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30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37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14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283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76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81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85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18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B6209-DE3D-42D8-8975-91CA92C34D58}" type="datetimeFigureOut">
              <a:rPr kumimoji="1" lang="ja-JP" altLang="en-US" smtClean="0"/>
              <a:t>2015/9/16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92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647310" y="271820"/>
            <a:ext cx="7886700" cy="1325563"/>
          </a:xfrm>
        </p:spPr>
        <p:txBody>
          <a:bodyPr>
            <a:normAutofit/>
          </a:bodyPr>
          <a:lstStyle/>
          <a:p>
            <a:r>
              <a:rPr lang="ja-JP" altLang="en-US" sz="6600" b="1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66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ブラインド体験</a:t>
            </a:r>
            <a:endParaRPr kumimoji="1" lang="ja-JP" altLang="en-US" sz="66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サブタイトル 2"/>
          <p:cNvSpPr>
            <a:spLocks noGrp="1"/>
          </p:cNvSpPr>
          <p:nvPr>
            <p:ph idx="1"/>
          </p:nvPr>
        </p:nvSpPr>
        <p:spPr>
          <a:xfrm>
            <a:off x="233264" y="1597383"/>
            <a:ext cx="871479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36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36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ガイドヘルプで気をつけること</a:t>
            </a:r>
            <a:r>
              <a:rPr lang="en-US" altLang="ja-JP" sz="36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 marL="0" indent="0">
              <a:lnSpc>
                <a:spcPts val="400"/>
              </a:lnSpc>
              <a:buNone/>
            </a:pP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■体験者はガイドヘルパーの右腕ひじの上を持つ！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肩を持つのは手が離れやすいので危険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（身長差がある時は肩でも○）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700"/>
              </a:lnSpc>
              <a:buNone/>
            </a:pP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■ガイドヘルパーが半歩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前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を歩く！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700"/>
              </a:lnSpc>
              <a:buNone/>
            </a:pP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溝や電柱、飛び出している看板には恐怖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を感じる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ので、気をつける</a:t>
            </a:r>
            <a:r>
              <a:rPr lang="ja-JP" altLang="en-US" sz="3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ja-JP" altLang="en-US" sz="3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3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083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>
            <a:spLocks noGrp="1"/>
          </p:cNvSpPr>
          <p:nvPr>
            <p:ph idx="1"/>
          </p:nvPr>
        </p:nvSpPr>
        <p:spPr>
          <a:xfrm>
            <a:off x="293986" y="736750"/>
            <a:ext cx="8478028" cy="5405106"/>
          </a:xfrm>
        </p:spPr>
        <p:txBody>
          <a:bodyPr>
            <a:normAutofit/>
          </a:bodyPr>
          <a:lstStyle/>
          <a:p>
            <a:pPr marL="0" indent="0">
              <a:lnSpc>
                <a:spcPts val="400"/>
              </a:lnSpc>
              <a:buNone/>
            </a:pP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■ヘルパーのひじや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肩の動きで、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段差や方向も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判る！（細かいこと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気遣わなくても大丈夫）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肩やひじに力が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入ると、体験者に動きが判り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にくいので、普段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歩く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ときのように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自然に力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抜いて歩くこと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400"/>
              </a:lnSpc>
              <a:buNone/>
            </a:pPr>
            <a:endParaRPr lang="ja-JP" altLang="en-US" sz="30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2000"/>
              </a:lnSpc>
              <a:buNone/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■歩く速さはゆっくりすぎないように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2000"/>
              </a:lnSpc>
              <a:buNone/>
            </a:pP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2000"/>
              </a:lnSpc>
              <a:buNone/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（障害物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があるので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は？と不安になる）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2000"/>
              </a:lnSpc>
              <a:buNone/>
            </a:pP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2000"/>
              </a:lnSpc>
              <a:buNone/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■ガイドヘルパーは必ず声かけを！！！</a:t>
            </a:r>
            <a:endParaRPr lang="ja-JP" altLang="en-US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41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255424" y="291403"/>
            <a:ext cx="8259925" cy="1325563"/>
          </a:xfrm>
        </p:spPr>
        <p:txBody>
          <a:bodyPr>
            <a:normAutofit fontScale="90000"/>
          </a:bodyPr>
          <a:lstStyle/>
          <a:p>
            <a:r>
              <a:rPr lang="ja-JP" altLang="en-US" sz="6600" b="1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6000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車</a:t>
            </a:r>
            <a:r>
              <a:rPr lang="ja-JP" altLang="en-US" sz="60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椅子（サポート）体験</a:t>
            </a:r>
            <a:endParaRPr kumimoji="1" lang="ja-JP" altLang="en-US" sz="60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 noGrp="1"/>
          </p:cNvSpPr>
          <p:nvPr>
            <p:ph idx="1"/>
          </p:nvPr>
        </p:nvSpPr>
        <p:spPr>
          <a:xfrm>
            <a:off x="121381" y="1404839"/>
            <a:ext cx="8836502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kumimoji="1"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0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30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車椅子（サポート）体験で気をつけること</a:t>
            </a:r>
            <a:r>
              <a:rPr lang="en-US" altLang="ja-JP" sz="3000" b="1" dirty="0" smtClean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endParaRPr lang="en-US" altLang="ja-JP" sz="3000" b="1" dirty="0" smtClean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266057" y="1998361"/>
            <a:ext cx="46904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体験者が乗るとき！</a:t>
            </a:r>
            <a:r>
              <a:rPr lang="en-US" altLang="ja-JP" sz="24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座面を押して車椅子を開く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開くとき指を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挟まないよう）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ブレーキは効いているか？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フットレストはあがって</a:t>
            </a:r>
            <a:r>
              <a:rPr lang="ja-JP" altLang="en-US" sz="2400" b="1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るか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？</a:t>
            </a:r>
            <a:b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↓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確認できたら体験者に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乗って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もらう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フットレストを下ろして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足を乗せてもらう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118720" y="2243289"/>
            <a:ext cx="4653699" cy="3309242"/>
            <a:chOff x="1605932" y="1635376"/>
            <a:chExt cx="5821476" cy="4724177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932" y="1635376"/>
              <a:ext cx="5188049" cy="4724177"/>
            </a:xfrm>
            <a:prstGeom prst="rect">
              <a:avLst/>
            </a:prstGeom>
          </p:spPr>
        </p:pic>
        <p:cxnSp>
          <p:nvCxnSpPr>
            <p:cNvPr id="11" name="直線コネクタ 10"/>
            <p:cNvCxnSpPr/>
            <p:nvPr/>
          </p:nvCxnSpPr>
          <p:spPr>
            <a:xfrm>
              <a:off x="4992786" y="3997464"/>
              <a:ext cx="854174" cy="152781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テキスト ボックス 11"/>
            <p:cNvSpPr txBox="1"/>
            <p:nvPr/>
          </p:nvSpPr>
          <p:spPr>
            <a:xfrm>
              <a:off x="5834987" y="5305596"/>
              <a:ext cx="1205713" cy="4393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 smtClean="0">
                  <a:latin typeface="Cambria Math" panose="02040503050406030204" pitchFamily="18" charset="0"/>
                </a:rPr>
                <a:t>ブレーキ</a:t>
              </a:r>
              <a:endParaRPr kumimoji="1" lang="ja-JP" altLang="en-US" sz="1400" b="1" dirty="0">
                <a:latin typeface="Cambria Math" panose="02040503050406030204" pitchFamily="18" charset="0"/>
              </a:endParaRPr>
            </a:p>
          </p:txBody>
        </p:sp>
        <p:cxnSp>
          <p:nvCxnSpPr>
            <p:cNvPr id="15" name="直線コネクタ 14"/>
            <p:cNvCxnSpPr/>
            <p:nvPr/>
          </p:nvCxnSpPr>
          <p:spPr>
            <a:xfrm flipV="1">
              <a:off x="5612214" y="4623961"/>
              <a:ext cx="728182" cy="18314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テキスト ボックス 17"/>
            <p:cNvSpPr txBox="1"/>
            <p:nvPr/>
          </p:nvSpPr>
          <p:spPr>
            <a:xfrm>
              <a:off x="6221695" y="4367731"/>
              <a:ext cx="1205713" cy="746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b="1" dirty="0"/>
                <a:t>テッピングバ</a:t>
              </a:r>
              <a:r>
                <a:rPr lang="ja-JP" altLang="en-US" sz="1400" b="1" dirty="0" smtClean="0"/>
                <a:t>ー</a:t>
              </a:r>
              <a:endParaRPr kumimoji="1" lang="ja-JP" altLang="en-US" sz="1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39276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8"/>
          <p:cNvSpPr>
            <a:spLocks noGrp="1"/>
          </p:cNvSpPr>
          <p:nvPr>
            <p:ph idx="1"/>
          </p:nvPr>
        </p:nvSpPr>
        <p:spPr>
          <a:xfrm>
            <a:off x="269538" y="574590"/>
            <a:ext cx="8874462" cy="2980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ja-JP" b="1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b="1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移動するとき！</a:t>
            </a:r>
            <a:r>
              <a:rPr lang="en-US" altLang="ja-JP" b="1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00"/>
              </a:lnSpc>
              <a:buNone/>
            </a:pP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00"/>
              </a:lnSpc>
              <a:buNone/>
            </a:pP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lnSpc>
                <a:spcPts val="100"/>
              </a:lnSpc>
              <a:buNone/>
            </a:pPr>
            <a: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■サポート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側</a:t>
            </a: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は必ず声かけをしてから移動！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■あまり速く進まないように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（急に停まったときに、乗っている人が転げ落ちる）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■段差では、テッピングバーを踏む！テコの原理で！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■急なくだり坂は 後ろ向きになっておりる！</a:t>
            </a:r>
            <a:endParaRPr lang="en-US" altLang="ja-JP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69538" y="3963994"/>
            <a:ext cx="8734503" cy="20749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体験者</a:t>
            </a:r>
            <a:r>
              <a:rPr lang="ja-JP" altLang="en-US" sz="2800" b="1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が降りるとき！</a:t>
            </a:r>
            <a:r>
              <a:rPr lang="en-US" altLang="ja-JP" sz="2800" b="1" dirty="0" smtClean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</a:p>
          <a:p>
            <a:pPr>
              <a:lnSpc>
                <a:spcPts val="100"/>
              </a:lnSpc>
            </a:pP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00"/>
              </a:lnSpc>
            </a:pPr>
            <a: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■ブレーキを確認！フットレストを上げる！</a:t>
            </a: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■座面の真ん中を持ち上げて、車椅子を折りたたむ！</a:t>
            </a: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4680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36119079-1C2A-45B9-917C-AC6A42B4FEAB}" vid="{5C6B3E74-1BDE-4C28-A6BC-0220B02238F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</TotalTime>
  <Words>104</Words>
  <Application>Microsoft Office PowerPoint</Application>
  <PresentationFormat>画面に合わせる (4:3)</PresentationFormat>
  <Paragraphs>79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Ｐゴシック</vt:lpstr>
      <vt:lpstr>メイリオ</vt:lpstr>
      <vt:lpstr>Arial</vt:lpstr>
      <vt:lpstr>Calibri</vt:lpstr>
      <vt:lpstr>Calibri Light</vt:lpstr>
      <vt:lpstr>Cambria Math</vt:lpstr>
      <vt:lpstr>Office テーマ</vt:lpstr>
      <vt:lpstr> ブラインド体験</vt:lpstr>
      <vt:lpstr>PowerPoint プレゼンテーション</vt:lpstr>
      <vt:lpstr> 車椅子（サポート）体験</vt:lpstr>
      <vt:lpstr>PowerPoint プレゼンテーション</vt:lpstr>
    </vt:vector>
  </TitlesOfParts>
  <Company>同志社大学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ブラインド体験</dc:title>
  <dc:creator>Gakuseishien_tsss01</dc:creator>
  <cp:lastModifiedBy>Gakuseishien_tsss01</cp:lastModifiedBy>
  <cp:revision>5</cp:revision>
  <dcterms:created xsi:type="dcterms:W3CDTF">2015-09-16T05:08:50Z</dcterms:created>
  <dcterms:modified xsi:type="dcterms:W3CDTF">2015-09-16T05:37:44Z</dcterms:modified>
</cp:coreProperties>
</file>