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2" r:id="rId5"/>
    <p:sldId id="266" r:id="rId6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1D5E3"/>
    <a:srgbClr val="92CEDE"/>
    <a:srgbClr val="91C9DF"/>
    <a:srgbClr val="85C2DB"/>
    <a:srgbClr val="948A54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6" y="9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20552" y="1700808"/>
            <a:ext cx="8060060" cy="1368152"/>
          </a:xfrm>
        </p:spPr>
        <p:txBody>
          <a:bodyPr>
            <a:normAutofit/>
          </a:bodyPr>
          <a:lstStyle>
            <a:lvl1pPr algn="ctr">
              <a:defRPr sz="36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356992"/>
            <a:ext cx="6934200" cy="1080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F001-12D1-4D96-84F6-90B9AF3FF1DF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87CF-6097-47C1-BF11-D695A97524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50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8F7E-DF0D-4761-BC4E-72031B762F16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55D41-2D17-4D98-8D02-D83414C70D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18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506C-11E7-479A-9708-8E45A2343206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0449-93DA-43C7-9235-3404BD98BF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7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5561-0CEC-42C8-A15F-AD5BDC44F5FA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090CD-12F8-4408-B3BF-3EBF03EC49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59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B653-343D-44ED-84AD-006AB03ABBB0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2FA0-A8AC-4B5E-99FB-5D04570913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40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5102-A4D1-4631-9230-0622E2574B05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8693-4401-42BE-97FE-FC52C60362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64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C443-2C31-429D-BEE8-4C595FEB7AD9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0AEF6-4256-4C93-A5B0-DE48566094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438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0329-391D-45B6-A46B-8BE46E61A521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28C2-C4DA-404D-ADC8-14B558546F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552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9DE3-FA6A-4CEB-8326-615B214F2311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32F55-6F5B-45C4-95BD-640C7E2B67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11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8A9B-BCA0-4B40-A823-8A3E11811DD5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7B76E-D14A-416A-881C-019559EE10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402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0F98-7CE8-4BFC-A108-2F075AEC7AAA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0895-1263-4CED-929C-6F125EC500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019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74818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8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8915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111602-8A16-40B4-B475-AB941A4A7EAC}" type="datetimeFigureOut">
              <a:rPr lang="ja-JP" altLang="en-US"/>
              <a:pPr>
                <a:defRPr/>
              </a:pPr>
              <a:t>2017/9/6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A48CB3-86B5-441F-A792-77B5F49AB07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2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879648" y="2780928"/>
            <a:ext cx="9132276" cy="19460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sz="3600" b="1" dirty="0" smtClean="0"/>
              <a:t>2016 </a:t>
            </a:r>
            <a:r>
              <a:rPr lang="ja-JP" altLang="en-US" sz="3600" b="1" dirty="0" smtClean="0"/>
              <a:t>春 フォローアップ勉強会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　</a:t>
            </a:r>
            <a:r>
              <a:rPr lang="ja-JP" altLang="en-US" sz="2800" b="1" dirty="0" err="1" smtClean="0"/>
              <a:t>ー</a:t>
            </a:r>
            <a:r>
              <a:rPr lang="ja-JP" altLang="en-US" sz="2800" b="1" dirty="0" smtClean="0"/>
              <a:t>ガイドヘルプ・授業補助・対面朗読</a:t>
            </a:r>
            <a:r>
              <a:rPr lang="ja-JP" altLang="en-US" sz="2800" b="1" dirty="0" err="1" smtClean="0"/>
              <a:t>ー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47" y="2204864"/>
            <a:ext cx="2841380" cy="465870"/>
          </a:xfrm>
        </p:spPr>
        <p:txBody>
          <a:bodyPr>
            <a:noAutofit/>
          </a:bodyPr>
          <a:lstStyle/>
          <a:p>
            <a:r>
              <a:rPr lang="ja-JP" altLang="en-US" sz="2500" dirty="0" err="1"/>
              <a:t>障</a:t>
            </a:r>
            <a:r>
              <a:rPr lang="ja-JP" altLang="en-US" sz="2500" dirty="0" err="1" smtClean="0"/>
              <a:t>がい</a:t>
            </a:r>
            <a:r>
              <a:rPr lang="ja-JP" altLang="en-US" sz="2500" dirty="0" smtClean="0"/>
              <a:t>学生</a:t>
            </a:r>
            <a:r>
              <a:rPr lang="ja-JP" altLang="en-US" sz="2500" dirty="0"/>
              <a:t>支援</a:t>
            </a:r>
            <a:endParaRPr kumimoji="1" lang="ja-JP" altLang="en-US" sz="2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7127" y="515719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5</a:t>
            </a:r>
            <a:r>
              <a:rPr lang="ja-JP" altLang="en-US" sz="2000" dirty="0" smtClean="0"/>
              <a:t>月</a:t>
            </a:r>
            <a:r>
              <a:rPr lang="en-US" altLang="ja-JP" sz="2000" dirty="0"/>
              <a:t>10</a:t>
            </a:r>
            <a:r>
              <a:rPr lang="ja-JP" altLang="en-US" sz="2000" dirty="0" smtClean="0"/>
              <a:t>日（火）</a:t>
            </a:r>
            <a:r>
              <a:rPr lang="en-US" altLang="ja-JP" sz="2000" dirty="0" smtClean="0"/>
              <a:t>12:30~</a:t>
            </a:r>
            <a:r>
              <a:rPr lang="ja-JP" altLang="en-US" sz="2000" dirty="0" smtClean="0"/>
              <a:t>　</a:t>
            </a:r>
            <a:r>
              <a:rPr lang="ja-JP" altLang="en-US" sz="2000" dirty="0" smtClean="0"/>
              <a:t>＠</a:t>
            </a:r>
            <a:r>
              <a:rPr lang="ja-JP" altLang="en-US" sz="2000" dirty="0"/>
              <a:t>●</a:t>
            </a:r>
            <a:r>
              <a:rPr lang="ja-JP" altLang="en-US" sz="2000" dirty="0" smtClean="0"/>
              <a:t>室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51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089" y="423553"/>
            <a:ext cx="7481888" cy="633412"/>
          </a:xfrm>
        </p:spPr>
        <p:txBody>
          <a:bodyPr/>
          <a:lstStyle/>
          <a:p>
            <a:r>
              <a:rPr lang="ja-JP" altLang="en-US" sz="2800" b="1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障</a:t>
            </a:r>
            <a:r>
              <a:rPr lang="ja-JP" altLang="en-US" sz="2800" b="1" dirty="0" err="1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がい</a:t>
            </a:r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学生支援の紹介</a:t>
            </a:r>
            <a:endParaRPr kumimoji="1" lang="ja-JP" altLang="en-US" sz="2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0472" y="1407470"/>
            <a:ext cx="9505056" cy="1815882"/>
          </a:xfrm>
          <a:prstGeom prst="rect">
            <a:avLst/>
          </a:prstGeom>
          <a:ln>
            <a:solidFill>
              <a:srgbClr val="85C2DB">
                <a:alpha val="56863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32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障がい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学生が他の学生と同じよう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を送る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ために、</a:t>
            </a:r>
            <a:r>
              <a:rPr lang="ja-JP" altLang="en-US" sz="32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障がいに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よってできないこと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をサポートします。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5B1-A7E9-423C-B896-2F05EFF736E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810" y="3252497"/>
            <a:ext cx="4169668" cy="3376885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kumimoji="1" lang="ja-JP" altLang="en-US" sz="2200" dirty="0" err="1" smtClean="0"/>
              <a:t>ー</a:t>
            </a:r>
            <a:r>
              <a:rPr kumimoji="1" lang="ja-JP" altLang="en-US" sz="2200" dirty="0" smtClean="0"/>
              <a:t>主な支援内容</a:t>
            </a:r>
            <a:r>
              <a:rPr kumimoji="1" lang="ja-JP" altLang="en-US" sz="2200" dirty="0" err="1" smtClean="0"/>
              <a:t>ー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kumimoji="1" lang="ja-JP" altLang="en-US" sz="2200" dirty="0" smtClean="0"/>
              <a:t>・ 移動介助（車いす介助）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kumimoji="1" lang="ja-JP" altLang="en-US" sz="2200" dirty="0" smtClean="0"/>
              <a:t>・ ガイドヘルプ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・ 代筆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・ 授業補助</a:t>
            </a:r>
            <a:endParaRPr lang="en-US" altLang="ja-JP" sz="2200" dirty="0" smtClean="0"/>
          </a:p>
          <a:p>
            <a:pPr marL="0" indent="0">
              <a:buNone/>
            </a:pPr>
            <a:r>
              <a:rPr kumimoji="1" lang="ja-JP" altLang="en-US" sz="2200" dirty="0" smtClean="0"/>
              <a:t>・ ノートテイク（ＮＴ）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・ パソコン通訳</a:t>
            </a:r>
            <a:endParaRPr lang="en-US" altLang="ja-JP" sz="2200" dirty="0" smtClean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200" dirty="0" smtClean="0"/>
              <a:t>・ </a:t>
            </a:r>
            <a:r>
              <a:rPr lang="ja-JP" altLang="en-US" sz="2200" dirty="0" smtClean="0"/>
              <a:t>字幕付け</a:t>
            </a:r>
            <a:endParaRPr lang="en-US" altLang="ja-JP" sz="22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200" dirty="0" smtClean="0"/>
              <a:t>　　　　　　　　　　　　　　　　</a:t>
            </a:r>
            <a:endParaRPr kumimoji="1" lang="ja-JP" altLang="en-US" sz="2200" dirty="0"/>
          </a:p>
        </p:txBody>
      </p:sp>
      <p:sp>
        <p:nvSpPr>
          <p:cNvPr id="10" name="角丸四角形 9"/>
          <p:cNvSpPr/>
          <p:nvPr/>
        </p:nvSpPr>
        <p:spPr>
          <a:xfrm>
            <a:off x="4434783" y="3599145"/>
            <a:ext cx="4961756" cy="2545258"/>
          </a:xfrm>
          <a:prstGeom prst="roundRect">
            <a:avLst/>
          </a:prstGeom>
          <a:noFill/>
          <a:ln w="28575">
            <a:solidFill>
              <a:srgbClr val="A1D5E3">
                <a:alpha val="89804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172" y="3933056"/>
            <a:ext cx="489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よりよい支援のために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懇談会の実施（学期に１度）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フォローアップ勉強会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など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行っています！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0792" y="6270547"/>
            <a:ext cx="95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など</a:t>
            </a:r>
            <a:r>
              <a:rPr kumimoji="1"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endParaRPr kumimoji="1"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2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267" y="1463230"/>
            <a:ext cx="2304256" cy="4334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26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ja-JP" altLang="en-US" sz="26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ガイドヘルプ</a:t>
            </a:r>
            <a:endParaRPr lang="ja-JP" altLang="en-US" sz="26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8687" y="2104386"/>
            <a:ext cx="8543925" cy="9364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200" dirty="0"/>
              <a:t>視覚に障がいのある学生の目の代わりとなり、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 smtClean="0"/>
              <a:t>　　　　　　　　　キャンパス内</a:t>
            </a:r>
            <a:r>
              <a:rPr lang="ja-JP" altLang="en-US" sz="2200" dirty="0"/>
              <a:t>の移動の</a:t>
            </a:r>
            <a:r>
              <a:rPr lang="ja-JP" altLang="en-US" sz="2200" dirty="0" smtClean="0"/>
              <a:t>際に</a:t>
            </a:r>
            <a:r>
              <a:rPr lang="ja-JP" altLang="en-US" sz="2200" dirty="0"/>
              <a:t>目的地まで案内する</a:t>
            </a:r>
            <a:r>
              <a:rPr lang="ja-JP" altLang="en-US" sz="2200" dirty="0" smtClean="0"/>
              <a:t>支援</a:t>
            </a:r>
            <a:endParaRPr lang="ja-JP" altLang="en-US" sz="2200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2520" y="3136570"/>
            <a:ext cx="1714390" cy="442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275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授業</a:t>
            </a:r>
            <a:r>
              <a:rPr lang="ja-JP" altLang="en-US" sz="227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補助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3576" y="3786705"/>
            <a:ext cx="854392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7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利用学生のニーズに合わせて授業中のサポートを行う。</a:t>
            </a:r>
            <a:endParaRPr lang="en-US" altLang="ja-JP" sz="2275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275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　　　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520" y="4626646"/>
            <a:ext cx="1605609" cy="442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275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対面</a:t>
            </a:r>
            <a:r>
              <a:rPr lang="ja-JP" altLang="en-US" sz="227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朗読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87" y="5276781"/>
            <a:ext cx="845370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27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図書館にある対面朗読室で教科書等の資料を読み、</a:t>
            </a:r>
            <a:endParaRPr lang="en-US" altLang="ja-JP" sz="2275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27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　　　本の内容を伝える支援　（１対１で行います）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485089" y="423553"/>
            <a:ext cx="74818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今日の紹介</a:t>
            </a:r>
            <a:endParaRPr lang="ja-JP" altLang="en-US" sz="2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268760"/>
            <a:ext cx="4169668" cy="3132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4581128"/>
            <a:ext cx="4104456" cy="2109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4207436"/>
            <a:ext cx="4694759" cy="2483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494014"/>
            <a:ext cx="4550743" cy="2517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タイトル 1"/>
          <p:cNvSpPr txBox="1">
            <a:spLocks noGrp="1"/>
          </p:cNvSpPr>
          <p:nvPr>
            <p:ph type="title"/>
          </p:nvPr>
        </p:nvSpPr>
        <p:spPr bwMode="auto">
          <a:xfrm>
            <a:off x="488504" y="404664"/>
            <a:ext cx="74818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ガイドヘルプについて</a:t>
            </a:r>
            <a:endParaRPr lang="ja-JP" altLang="en-US" sz="2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4360032"/>
            <a:ext cx="2771451" cy="2364312"/>
          </a:xfrm>
          <a:prstGeom prst="rect">
            <a:avLst/>
          </a:prstGeom>
          <a:ln w="38100">
            <a:solidFill>
              <a:srgbClr val="FFFF66"/>
            </a:solidFill>
          </a:ln>
          <a:effectLst>
            <a:softEdge rad="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4360032"/>
            <a:ext cx="2736304" cy="2364312"/>
          </a:xfrm>
          <a:prstGeom prst="rect">
            <a:avLst/>
          </a:prstGeom>
          <a:ln w="38100">
            <a:solidFill>
              <a:srgbClr val="FFFF66"/>
            </a:solidFill>
          </a:ln>
          <a:effectLst>
            <a:softEdge rad="0"/>
          </a:effectLst>
        </p:spPr>
      </p:pic>
      <p:sp>
        <p:nvSpPr>
          <p:cNvPr id="4" name="タイトル 1"/>
          <p:cNvSpPr txBox="1">
            <a:spLocks/>
          </p:cNvSpPr>
          <p:nvPr/>
        </p:nvSpPr>
        <p:spPr bwMode="auto">
          <a:xfrm>
            <a:off x="418902" y="412750"/>
            <a:ext cx="74818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対面朗読・授業補助について</a:t>
            </a:r>
            <a:endParaRPr lang="ja-JP" altLang="en-US" sz="2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70693"/>
            <a:ext cx="3312368" cy="2534371"/>
          </a:xfrm>
          <a:prstGeom prst="rect">
            <a:avLst/>
          </a:prstGeom>
          <a:ln w="34925">
            <a:solidFill>
              <a:srgbClr val="00B0F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1470693"/>
            <a:ext cx="5579763" cy="2714106"/>
          </a:xfrm>
          <a:prstGeom prst="rect">
            <a:avLst/>
          </a:prstGeom>
          <a:ln w="38100" cmpd="sng">
            <a:solidFill>
              <a:srgbClr val="FFFF00"/>
            </a:solidFill>
          </a:ln>
          <a:effectLst>
            <a:softEdge rad="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2" y="4184799"/>
            <a:ext cx="3319602" cy="24482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83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木と空のPowerPointデザインテンプレート</Template>
  <TotalTime>165</TotalTime>
  <Words>163</Words>
  <Application>Microsoft Office PowerPoint</Application>
  <PresentationFormat>A4 210 x 297 mm</PresentationFormat>
  <Paragraphs>33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HGP創英角ｺﾞｼｯｸUB</vt:lpstr>
      <vt:lpstr>HG創英角ｺﾞｼｯｸUB</vt:lpstr>
      <vt:lpstr>ＭＳ Ｐゴシック</vt:lpstr>
      <vt:lpstr>メイリオ</vt:lpstr>
      <vt:lpstr>Arial</vt:lpstr>
      <vt:lpstr>Calibri</vt:lpstr>
      <vt:lpstr>presentation01</vt:lpstr>
      <vt:lpstr>2016 春 フォローアップ勉強会 　ーガイドヘルプ・授業補助・対面朗読ー</vt:lpstr>
      <vt:lpstr>障がい学生支援の紹介</vt:lpstr>
      <vt:lpstr> ガイドヘルプ</vt:lpstr>
      <vt:lpstr>ガイドヘルプについて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春 フォローアップ勉強会 ーガイドヘルプ・授業補助・対面朗読ー</dc:title>
  <dc:creator>小林奈央</dc:creator>
  <cp:lastModifiedBy>KyotanabeGakuseiShienka Jimuriyo33</cp:lastModifiedBy>
  <cp:revision>22</cp:revision>
  <dcterms:created xsi:type="dcterms:W3CDTF">2014-05-27T02:11:30Z</dcterms:created>
  <dcterms:modified xsi:type="dcterms:W3CDTF">2017-09-06T06:36:12Z</dcterms:modified>
</cp:coreProperties>
</file>