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5" r:id="rId5"/>
    <p:sldId id="263" r:id="rId6"/>
    <p:sldId id="257" r:id="rId7"/>
    <p:sldId id="258" r:id="rId8"/>
    <p:sldId id="25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2E88-0F8C-486A-80D1-24BBE743A761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58F43-FBB6-415A-A295-2F936E72DB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15616" y="764704"/>
            <a:ext cx="66967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春</a:t>
            </a:r>
            <a:r>
              <a:rPr lang="ja-JP" altLang="en-US" sz="6600" b="1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学期前勉強会</a:t>
            </a:r>
            <a:endParaRPr lang="en-US" altLang="ja-JP" sz="6600" b="1" dirty="0" smtClean="0">
              <a:ln w="12700">
                <a:solidFill>
                  <a:srgbClr val="009900"/>
                </a:solidFill>
                <a:prstDash val="solid"/>
              </a:ln>
              <a:solidFill>
                <a:srgbClr val="00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5536" y="2780928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ノートテイク</a:t>
            </a:r>
            <a:r>
              <a:rPr lang="en-US" altLang="ja-JP" sz="3200" b="1" cap="none" spc="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3200" b="1" cap="none" spc="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ポイントテイク</a:t>
            </a:r>
            <a:r>
              <a:rPr lang="ja-JP" altLang="en-US" sz="4400" b="1" cap="none" spc="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講座</a:t>
            </a:r>
            <a:endParaRPr lang="ja-JP" altLang="en-US" sz="4400" b="1" cap="none" spc="0" dirty="0">
              <a:ln w="12700">
                <a:solidFill>
                  <a:srgbClr val="009900"/>
                </a:solidFill>
                <a:prstDash val="solid"/>
              </a:ln>
              <a:solidFill>
                <a:srgbClr val="00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2048" y="4985881"/>
            <a:ext cx="8964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2015</a:t>
            </a:r>
            <a:r>
              <a:rPr lang="ja-JP" altLang="en-US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</a:t>
            </a:r>
            <a:r>
              <a:rPr lang="ja-JP" altLang="en-US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（月）</a:t>
            </a:r>
            <a:r>
              <a:rPr lang="ja-JP" altLang="en-US" sz="4000" b="1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ー</a:t>
            </a:r>
            <a:r>
              <a:rPr lang="ja-JP" altLang="en-US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（火）</a:t>
            </a:r>
            <a:endParaRPr lang="en-US" altLang="ja-JP" sz="40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4000" b="1" cap="none" spc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</a:t>
            </a:r>
            <a:r>
              <a:rPr lang="en-US" altLang="ja-JP" sz="4000" b="1" cap="none" spc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14:00-15:30@</a:t>
            </a:r>
            <a:endParaRPr lang="ja-JP" altLang="en-US" sz="40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1052736"/>
            <a:ext cx="8784976" cy="1296144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スマートペンについて</a:t>
            </a:r>
            <a:endParaRPr kumimoji="1" lang="ja-JP" altLang="en-US" sz="40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132856"/>
            <a:ext cx="8712968" cy="42484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■記憶障がいや</a:t>
            </a:r>
            <a:r>
              <a:rPr lang="ja-JP" altLang="en-US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注意障がい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など、講義を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   受けても内容を覚えておくことに困難が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ある場合／講義を聴きながら書くという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同時処理ができない場合などに、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テイカーがスマートペンを使って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ノートをとることで講義音声とポイント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を振り返ることができる。　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kumimoji="1" lang="en-US" altLang="ja-JP" b="1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7296" y="272842"/>
            <a:ext cx="78790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スマートペンでのポイントテイク</a:t>
            </a:r>
            <a:endParaRPr lang="ja-JP" altLang="en-US" sz="4000" b="1" cap="none" spc="0" dirty="0">
              <a:ln w="12700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1052736"/>
            <a:ext cx="8784976" cy="1296144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実際に使ってみよう</a:t>
            </a:r>
            <a:endParaRPr kumimoji="1" lang="ja-JP" altLang="en-US" sz="40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7296" y="272842"/>
            <a:ext cx="78790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スマートペンでのポイントテイク</a:t>
            </a:r>
            <a:endParaRPr lang="ja-JP" altLang="en-US" sz="4000" b="1" cap="none" spc="0" dirty="0">
              <a:ln w="12700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3568" y="213285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マナビーより「運動方程式」の講義をテイクしましょう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http://manavee.com/classroom?video_id=2007479</a:t>
            </a:r>
            <a:endParaRPr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41743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本日の流れ</a:t>
            </a:r>
            <a:endParaRPr lang="ja-JP" altLang="en-US" sz="5400" b="1" cap="none" spc="0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83568" y="1948770"/>
            <a:ext cx="7920880" cy="1336214"/>
            <a:chOff x="683568" y="1516722"/>
            <a:chExt cx="7920880" cy="1336214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83568" y="1516722"/>
              <a:ext cx="79208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１．ウォーミングアップとして「要約筆記」の練習</a:t>
              </a:r>
              <a:r>
                <a:rPr kumimoji="1" lang="en-US" altLang="ja-JP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【10</a:t>
              </a:r>
              <a:r>
                <a:rPr kumimoji="1"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分程度</a:t>
              </a:r>
              <a:r>
                <a:rPr kumimoji="1" lang="en-US" altLang="ja-JP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】</a:t>
              </a:r>
              <a:endPara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83568" y="2452826"/>
              <a:ext cx="69127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２</a:t>
              </a:r>
              <a:r>
                <a:rPr kumimoji="1"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．実際の</a:t>
              </a:r>
              <a:r>
                <a:rPr kumimoji="1" lang="en-US" altLang="ja-JP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NT</a:t>
              </a:r>
              <a:r>
                <a:rPr kumimoji="1"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練習</a:t>
              </a:r>
              <a:r>
                <a:rPr kumimoji="1" lang="en-US" altLang="ja-JP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【45</a:t>
              </a:r>
              <a:r>
                <a:rPr kumimoji="1"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分程度</a:t>
              </a:r>
              <a:r>
                <a:rPr kumimoji="1" lang="en-US" altLang="ja-JP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】</a:t>
              </a:r>
              <a:endPara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83568" y="1948770"/>
              <a:ext cx="79208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音読を聞きながら、要点を拾い上げる練習</a:t>
              </a:r>
              <a:endParaRPr kumimoji="1"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467544" y="1455167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ノートテイクについて</a:t>
            </a:r>
            <a:r>
              <a:rPr lang="en-US" altLang="ja-JP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【55</a:t>
            </a:r>
            <a:r>
              <a:rPr lang="ja-JP" altLang="en-US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en-US" altLang="ja-JP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kumimoji="1" lang="ja-JP" altLang="en-US" sz="24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411946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スマートペンを使ったポイントテイクについて</a:t>
            </a:r>
            <a:r>
              <a:rPr lang="en-US" altLang="ja-JP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【30</a:t>
            </a:r>
            <a:r>
              <a:rPr lang="ja-JP" altLang="en-US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en-US" altLang="ja-JP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kumimoji="1" lang="ja-JP" altLang="en-US" sz="24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83568" y="4685074"/>
            <a:ext cx="7920880" cy="944236"/>
            <a:chOff x="683568" y="1516722"/>
            <a:chExt cx="7920880" cy="944236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683568" y="1516722"/>
              <a:ext cx="79208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１．スマートペンの機能について／どういうサポートなのか？</a:t>
              </a:r>
              <a:endPara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83568" y="2060848"/>
              <a:ext cx="69127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２</a:t>
              </a:r>
              <a:r>
                <a:rPr kumimoji="1"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．実際に使ってみよう</a:t>
              </a:r>
              <a:endPara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784976" cy="1296144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１．ウォーミングアップ！</a:t>
            </a:r>
            <a:r>
              <a:rPr lang="en-US" altLang="ja-JP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（要約筆記の練習）</a:t>
            </a:r>
            <a:endParaRPr kumimoji="1" lang="ja-JP" altLang="en-US" sz="40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2996952"/>
            <a:ext cx="8712968" cy="223224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文章を読む</a:t>
            </a: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音読を聞きながら、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 </a:t>
            </a:r>
            <a:r>
              <a:rPr lang="ja-JP" altLang="en-US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重要な語句・部分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に下線を引こう！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下線部分をつないで要約文を作ろう！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kumimoji="1" lang="en-US" altLang="ja-JP" b="1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188640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ノートテイク</a:t>
            </a:r>
            <a:endParaRPr lang="ja-JP" altLang="en-US" sz="5400" b="1" cap="none" spc="0" dirty="0">
              <a:ln w="12700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90662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要約文の例</a:t>
            </a:r>
            <a:endParaRPr kumimoji="1" lang="ja-JP" altLang="en-US" sz="36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251520" y="1484785"/>
            <a:ext cx="8517632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脳は糖を必要とするが、脂肪から糖は作れない。炭水化物を取らないと、筋肉・たんぱく質から糖を作る。</a:t>
            </a:r>
            <a:b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結果、筋肉がなくなり体重は減るが、エネルギーを燃やす筋肉がなくなるのでリバウンドしやすくなる。また、なくなっていくのは筋肉で脂肪は残っているので隠れ肥満となる。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36912"/>
            <a:ext cx="8424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１回目：「電子回路のデモ実験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」（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分間）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</a:t>
            </a:r>
            <a:r>
              <a:rPr lang="en-US" altLang="ja-JP" sz="1200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https://www.youtube.com/watch?v=hCmWPBtfcKE</a:t>
            </a:r>
            <a:r>
              <a:rPr lang="ja-JP" altLang="en-US" sz="12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</a:t>
            </a:r>
            <a:endParaRPr lang="en-US" altLang="ja-JP" sz="12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</a:t>
            </a:r>
            <a:r>
              <a:rPr lang="en-US" altLang="ja-JP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分ずつ</a:t>
            </a:r>
            <a:r>
              <a:rPr lang="en-US" altLang="ja-JP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役と利用学生役を交代して</a:t>
            </a:r>
            <a:endParaRPr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テイクをしましょう。時間がきたら合図しますので</a:t>
            </a:r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入れ替わってください。</a:t>
            </a:r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9512" y="476672"/>
            <a:ext cx="878497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</a:t>
            </a:r>
            <a:r>
              <a:rPr kumimoji="1" lang="ja-JP" alt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実際の</a:t>
            </a:r>
            <a:r>
              <a:rPr lang="ja-JP" altLang="en-US" sz="4000" b="1" noProof="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講義をテイクする！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442336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２回目：「三角関数と基本周期」（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分間）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</a:t>
            </a:r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en-US" altLang="ja-JP" sz="1200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https://www.youtube.com/watch?v=E2AFjgFbmH0&amp;list=PLBe_TIITFkIoQTYDmu8LccpbNWhNLjPwr</a:t>
            </a:r>
            <a:endParaRPr kumimoji="1" lang="en-US" altLang="ja-JP" sz="2000" dirty="0" smtClean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</a:t>
            </a:r>
            <a:r>
              <a:rPr lang="en-US" altLang="ja-JP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分ずつ</a:t>
            </a:r>
            <a:r>
              <a:rPr lang="en-US" altLang="ja-JP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役と利用学生役を交代して</a:t>
            </a:r>
            <a:endParaRPr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テイクをしましょう。時間がきたら合図しますので</a:t>
            </a:r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入れ替わってください。</a:t>
            </a:r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126876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回テイクをして頂きます。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先生のお話しの部分は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PC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で通訳されますので、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必要なところを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書き取るようにしてください。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000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がっかり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5229200"/>
            <a:ext cx="1517627" cy="155679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648072"/>
          </a:xfrm>
        </p:spPr>
        <p:txBody>
          <a:bodyPr>
            <a:normAutofit/>
          </a:bodyPr>
          <a:lstStyle/>
          <a:p>
            <a:r>
              <a:rPr kumimoji="1" lang="ja-JP" altLang="en-US" sz="3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「分かりやすい」と言われる実験</a:t>
            </a:r>
            <a:r>
              <a:rPr lang="en-US" altLang="ja-JP" sz="3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endParaRPr kumimoji="1" lang="ja-JP" altLang="en-US" sz="30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681644"/>
            <a:ext cx="3584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分かりにくい</a:t>
            </a:r>
            <a:r>
              <a:rPr lang="en-US" altLang="ja-JP" sz="28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r>
              <a:rPr lang="ja-JP" altLang="en-US" sz="28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の例</a:t>
            </a:r>
            <a:endParaRPr kumimoji="1" lang="en-US" altLang="ja-JP" sz="2800" b="1" dirty="0" smtClean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167135"/>
            <a:ext cx="3685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●実験手順を</a:t>
            </a:r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する場合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2121818"/>
            <a:ext cx="8424936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オシロスコープの信号を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CH1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に接続して、トリガー、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時間軸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信号</a:t>
            </a:r>
            <a:r>
              <a:rPr kumimoji="1"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レベル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を合わせる。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オートセットで時間軸をあわせ、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５倍から１０倍にセットし直す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START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キーをおしてプリントアウトし、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その波形をスペクトルを見るとき、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PRINT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STOP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キーをゆっくり同時に押して、静かに放す。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・・・・・・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・（続く）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766355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先生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の説明をそのままテイクしているものの、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この形は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理解しにくい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らしい。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231031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ちなみに・・・</a:t>
            </a:r>
            <a:endParaRPr kumimoji="1" lang="en-US" altLang="ja-JP" sz="2400" b="1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303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 animBg="1"/>
      <p:bldP spid="11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そうだ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725144"/>
            <a:ext cx="1800200" cy="180584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51520" y="620688"/>
            <a:ext cx="3550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分かりやすい</a:t>
            </a:r>
            <a:r>
              <a:rPr kumimoji="1" lang="en-US" altLang="ja-JP" sz="28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r>
              <a:rPr lang="ja-JP" altLang="en-US" sz="28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の例</a:t>
            </a:r>
            <a:endParaRPr kumimoji="1" lang="ja-JP" altLang="en-US" sz="2800" b="1" dirty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1143908"/>
            <a:ext cx="871296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１．オシロスコープの信号を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CH1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に接続する。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２．トリガー、時間軸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信号</a:t>
            </a:r>
            <a:r>
              <a:rPr kumimoji="1"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レベル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を合わせる。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３．オートセットで時間軸をあわせ、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５倍から１０倍にセットし直す。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４．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START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キーをおしてプリントアウトする。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５．その</a:t>
            </a:r>
            <a:r>
              <a:rPr kumimoji="1"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波形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をスペクトルを見るとき、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PRINT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STOP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キーをゆっくり同時に押して、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 に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放す。・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・・・・・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・（続く）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04749" y="5118283"/>
            <a:ext cx="5971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番号つける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24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要点を整理して伝える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こと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意識すれば、</a:t>
            </a:r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分かりやすくなる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303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24936" cy="4608512"/>
          </a:xfrm>
        </p:spPr>
        <p:txBody>
          <a:bodyPr>
            <a:normAutofit/>
          </a:bodyPr>
          <a:lstStyle/>
          <a:p>
            <a:pPr algn="l"/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■利用学生一人ひとりの個性があるので、</a:t>
            </a:r>
            <a:endParaRPr lang="en-US" altLang="ja-JP" sz="3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kumimoji="1"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どの</a:t>
            </a:r>
            <a:r>
              <a:rPr kumimoji="1" lang="ja-JP" altLang="en-US" sz="30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よう</a:t>
            </a:r>
            <a:r>
              <a:rPr kumimoji="1"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なテイクの方法が理解しやすいか？</a:t>
            </a:r>
            <a:endParaRPr kumimoji="1" lang="en-US" altLang="ja-JP" sz="3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に</a:t>
            </a:r>
            <a:r>
              <a:rPr lang="ja-JP" altLang="en-US" sz="30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ついて</a:t>
            </a:r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は、適宜相談しながら進めましょう。</a:t>
            </a:r>
            <a:endParaRPr lang="en-US" altLang="ja-JP" sz="3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■また、同じ利用学生でも科目によって</a:t>
            </a:r>
            <a:endParaRPr lang="en-US" altLang="ja-JP" sz="3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理解のしやすさが違う場合もあります。</a:t>
            </a:r>
            <a:endParaRPr lang="en-US" altLang="ja-JP" sz="3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事前に質問する</a:t>
            </a:r>
            <a:r>
              <a:rPr lang="en-US" altLang="ja-JP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+NT</a:t>
            </a:r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後に確認するように</a:t>
            </a:r>
            <a:endParaRPr lang="en-US" altLang="ja-JP" sz="3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3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しましょう。</a:t>
            </a:r>
            <a:endParaRPr kumimoji="1"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828001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分かりやすさの目安について</a:t>
            </a:r>
            <a:endParaRPr kumimoji="1" lang="ja-JP" altLang="en-US" sz="3200" b="1" dirty="0">
              <a:solidFill>
                <a:srgbClr val="0099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1052736"/>
            <a:ext cx="8784976" cy="1296144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スマートペンについて</a:t>
            </a:r>
            <a:endParaRPr kumimoji="1" lang="ja-JP" altLang="en-US" sz="40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132856"/>
            <a:ext cx="8712968" cy="42484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■録音しながらノートを書くことができる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   デジタルペン。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■講義の音声は録音されているので、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ノートテイクの時のように聞こえない方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に書くのではなく、講義後に録音を聞き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</a:t>
            </a:r>
            <a:r>
              <a:rPr lang="ja-JP" altLang="en-US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ながら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読み返してもらえるノートになる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よう意識しよう！　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kumimoji="1" lang="en-US" altLang="ja-JP" b="1" dirty="0" smtClean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514350" indent="-514350">
              <a:buNone/>
            </a:pP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7296" y="272842"/>
            <a:ext cx="78790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スマートペンでのポイントテイク</a:t>
            </a:r>
            <a:endParaRPr lang="ja-JP" altLang="en-US" sz="4000" b="1" cap="none" spc="0" dirty="0">
              <a:ln w="12700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368</Words>
  <Application>Microsoft Office PowerPoint</Application>
  <PresentationFormat>画面に合わせる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PowerPoint プレゼンテーション</vt:lpstr>
      <vt:lpstr>PowerPoint プレゼンテーション</vt:lpstr>
      <vt:lpstr>１．ウォーミングアップ！ 　　（要約筆記の練習）</vt:lpstr>
      <vt:lpstr>要約文の例</vt:lpstr>
      <vt:lpstr>PowerPoint プレゼンテーション</vt:lpstr>
      <vt:lpstr>「分かりやすい」と言われる実験NT</vt:lpstr>
      <vt:lpstr>PowerPoint プレゼンテーション</vt:lpstr>
      <vt:lpstr>PowerPoint プレゼンテーション</vt:lpstr>
      <vt:lpstr>　スマートペンについて</vt:lpstr>
      <vt:lpstr>　スマートペンについて</vt:lpstr>
      <vt:lpstr>　実際に使ってみよう</vt:lpstr>
    </vt:vector>
  </TitlesOfParts>
  <Company>同志社大学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事務USER</dc:creator>
  <cp:lastModifiedBy>筑田 一毅</cp:lastModifiedBy>
  <cp:revision>46</cp:revision>
  <dcterms:created xsi:type="dcterms:W3CDTF">2015-03-12T05:21:20Z</dcterms:created>
  <dcterms:modified xsi:type="dcterms:W3CDTF">2017-09-08T07:04:13Z</dcterms:modified>
</cp:coreProperties>
</file>