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EA2"/>
    <a:srgbClr val="00FFCC"/>
    <a:srgbClr val="FBE5D6"/>
    <a:srgbClr val="FFFF00"/>
    <a:srgbClr val="CCCC00"/>
    <a:srgbClr val="FF0066"/>
    <a:srgbClr val="33CCCC"/>
    <a:srgbClr val="666633"/>
    <a:srgbClr val="FFF2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0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1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-145301" y="4792141"/>
            <a:ext cx="7448482" cy="4660539"/>
          </a:xfrm>
          <a:prstGeom prst="rect">
            <a:avLst/>
          </a:prstGeom>
          <a:solidFill>
            <a:srgbClr val="F6CEA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4191810" y="7143420"/>
            <a:ext cx="1924360" cy="18740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4612" y="5281485"/>
            <a:ext cx="389750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宿  泊  先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行  き  </a:t>
            </a:r>
            <a:r>
              <a:rPr lang="ja-JP" altLang="en-US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先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日　    時：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2017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水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泊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参  加  費：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itchFamily="50" charset="-128"/>
              </a:rPr>
              <a:t>,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000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宿泊費・交通費・食費含む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  <a:p>
            <a:pPr>
              <a:lnSpc>
                <a:spcPts val="17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募集 人数：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  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応募者多数の場合は書類選考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申し込み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lang="en-US" altLang="ja-JP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場      所：障がい学生支援室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期      間：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6/28(</a:t>
            </a:r>
            <a:r>
              <a:rPr lang="ja-JP" altLang="en-US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水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7/14(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金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)17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まで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☆参加決定者には</a:t>
            </a:r>
            <a:r>
              <a:rPr lang="en-US" altLang="ja-JP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000" b="1" dirty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火</a:t>
            </a:r>
            <a:r>
              <a:rPr lang="en-US" altLang="ja-JP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0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にメールにてお知らせします</a:t>
            </a:r>
            <a:endParaRPr lang="en-US" altLang="ja-JP" sz="1000" b="1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6"/>
          <a:stretch/>
        </p:blipFill>
        <p:spPr>
          <a:xfrm>
            <a:off x="-73210" y="-60304"/>
            <a:ext cx="7376391" cy="4211623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-275124" y="4151318"/>
            <a:ext cx="7434323" cy="685087"/>
          </a:xfrm>
          <a:prstGeom prst="rect">
            <a:avLst/>
          </a:prstGeom>
          <a:solidFill>
            <a:srgbClr val="00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45301" y="8211644"/>
            <a:ext cx="5348119" cy="10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anchor="ctr">
            <a:spAutoFit/>
          </a:bodyPr>
          <a:lstStyle/>
          <a:p>
            <a:pPr indent="266700">
              <a:defRPr/>
            </a:pP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お問い合せ先</a:t>
            </a:r>
            <a:r>
              <a:rPr lang="ja-JP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障がい学生支援室</a:t>
            </a:r>
            <a:endParaRPr lang="en-US" altLang="ja-JP" sz="900" b="1" dirty="0" smtClean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266700">
              <a:lnSpc>
                <a:spcPts val="1500"/>
              </a:lnSpc>
              <a:defRPr/>
            </a:pP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ja-JP" altLang="en-US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●キャンパス●室</a:t>
            </a:r>
            <a:r>
              <a:rPr 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</a:t>
            </a:r>
            <a:r>
              <a:rPr lang="ja-JP" altLang="en-US" sz="900" dirty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 ○○ 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○○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○○ </a:t>
            </a:r>
            <a:endParaRPr lang="en-US" altLang="ja-JP" sz="900" dirty="0" smtClean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266700">
              <a:lnSpc>
                <a:spcPts val="1500"/>
              </a:lnSpc>
              <a:defRPr/>
            </a:pPr>
            <a:r>
              <a:rPr lang="en-US" altLang="ja-JP" sz="900" b="1" dirty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●キャンパス●室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</a:t>
            </a:r>
            <a:r>
              <a:rPr lang="ja-JP" altLang="en-US" sz="900" dirty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 ○○ 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○○</a:t>
            </a:r>
            <a:r>
              <a:rPr lang="en-US" altLang="ja-JP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○○</a:t>
            </a:r>
            <a:endParaRPr lang="en-US" altLang="ja-JP" sz="900" dirty="0" smtClean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266700">
              <a:lnSpc>
                <a:spcPts val="1500"/>
              </a:lnSpc>
              <a:defRPr/>
            </a:pP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メールでのお問い合わせは</a:t>
            </a: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×××@</a:t>
            </a:r>
            <a:r>
              <a:rPr lang="ja-JP" altLang="en-US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○○</a:t>
            </a:r>
            <a:r>
              <a:rPr lang="en-US" altLang="ja-JP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.ac.jp</a:t>
            </a: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へお送りください</a:t>
            </a:r>
            <a:r>
              <a:rPr lang="ja-JP" altLang="en-US" sz="900" b="1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endParaRPr lang="en-US" altLang="ja-JP" sz="900" b="1" dirty="0" smtClean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266700">
              <a:defRPr/>
            </a:pPr>
            <a:endParaRPr lang="en-US" altLang="ja-JP" sz="900" dirty="0" smtClean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indent="266700">
              <a:defRPr/>
            </a:pPr>
            <a:r>
              <a:rPr lang="ja-JP" altLang="en-US" sz="900" dirty="0" smtClean="0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endParaRPr lang="en-US" altLang="ja-JP" sz="900" b="1" dirty="0">
              <a:solidFill>
                <a:srgbClr val="0033CC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7613" y="4268921"/>
            <a:ext cx="6142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kumimoji="1"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kumimoji="1" lang="ja-JP" altLang="en-US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 </a:t>
            </a:r>
            <a:r>
              <a:rPr kumimoji="1"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Challenged</a:t>
            </a:r>
            <a:r>
              <a:rPr kumimoji="1" lang="ja-JP" altLang="en-US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キャンプ </a:t>
            </a:r>
            <a:r>
              <a:rPr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kumimoji="1"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kumimoji="1" lang="ja-JP" altLang="en-US" sz="2800" b="1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</a:t>
            </a:r>
            <a:r>
              <a:rPr kumimoji="1" lang="ja-JP" altLang="en-US" sz="2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    　　　　　　　　　　　　　　　　　　　　　　　　　　　　　　　　　　　       　　　　　　　　　　　　　　　　　　　　　　　　　　　　　　　　　　　　　　</a:t>
            </a:r>
            <a:endParaRPr kumimoji="1" lang="ja-JP" altLang="en-US" sz="22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104" y="746982"/>
            <a:ext cx="59608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n w="19050">
                  <a:solidFill>
                    <a:schemeClr val="bg1"/>
                  </a:solidFill>
                </a:ln>
                <a:solidFill>
                  <a:srgbClr val="C00000"/>
                </a:solidFill>
                <a:latin typeface="はれのそら明朝" panose="02000600000000000000" pitchFamily="50" charset="-128"/>
                <a:ea typeface="はれのそら明朝" panose="02000600000000000000" pitchFamily="50" charset="-128"/>
                <a:cs typeface="メイリオ" panose="020B0604030504040204" pitchFamily="50" charset="-128"/>
              </a:rPr>
              <a:t>心</a:t>
            </a:r>
            <a:r>
              <a:rPr lang="ja-JP" altLang="en-US" b="1" dirty="0" smtClean="0">
                <a:ln w="19050">
                  <a:solidFill>
                    <a:schemeClr val="bg1"/>
                  </a:solidFill>
                </a:ln>
                <a:solidFill>
                  <a:srgbClr val="C00000"/>
                </a:solidFill>
                <a:latin typeface="はれのそら明朝" panose="02000600000000000000" pitchFamily="50" charset="-128"/>
                <a:ea typeface="はれのそら明朝" panose="02000600000000000000" pitchFamily="50" charset="-128"/>
                <a:cs typeface="メイリオ" panose="020B0604030504040204" pitchFamily="50" charset="-128"/>
              </a:rPr>
              <a:t>がうごく</a:t>
            </a:r>
            <a:r>
              <a:rPr lang="ja-JP" altLang="en-US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はれのそら明朝" panose="02000600000000000000" pitchFamily="50" charset="-128"/>
                <a:ea typeface="はれのそら明朝" panose="02000600000000000000" pitchFamily="50" charset="-128"/>
                <a:cs typeface="メイリオ" panose="020B0604030504040204" pitchFamily="50" charset="-128"/>
              </a:rPr>
              <a:t>キャンプに行こう </a:t>
            </a:r>
            <a:endParaRPr kumimoji="1" lang="ja-JP" altLang="en-US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はれのそら明朝" panose="02000600000000000000" pitchFamily="50" charset="-128"/>
              <a:ea typeface="はれのそら明朝" panose="02000600000000000000" pitchFamily="50" charset="-128"/>
              <a:cs typeface="メイリオ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4314318" y="5298037"/>
            <a:ext cx="2662214" cy="2269940"/>
            <a:chOff x="385723" y="4206288"/>
            <a:chExt cx="2472330" cy="2160828"/>
          </a:xfrm>
        </p:grpSpPr>
        <p:sp>
          <p:nvSpPr>
            <p:cNvPr id="34" name="円/楕円 33"/>
            <p:cNvSpPr/>
            <p:nvPr/>
          </p:nvSpPr>
          <p:spPr>
            <a:xfrm>
              <a:off x="385723" y="4206288"/>
              <a:ext cx="2335440" cy="21608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38096" y="4397395"/>
              <a:ext cx="2319957" cy="191903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音がない　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光がない　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　　身体の自由がきかない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という世界を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実際に体験することで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いつもとは違った視点から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見慣れた風景をみつめる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日常生活では気づかないことを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気づかせてくれる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en-US" altLang="ja-JP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</a:t>
              </a: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日間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528921" y="4999643"/>
            <a:ext cx="1765345" cy="1677110"/>
            <a:chOff x="3346482" y="1542087"/>
            <a:chExt cx="1721793" cy="1611435"/>
          </a:xfrm>
          <a:solidFill>
            <a:schemeClr val="bg1"/>
          </a:solidFill>
        </p:grpSpPr>
        <p:sp>
          <p:nvSpPr>
            <p:cNvPr id="37" name="円/楕円 36"/>
            <p:cNvSpPr/>
            <p:nvPr/>
          </p:nvSpPr>
          <p:spPr>
            <a:xfrm>
              <a:off x="3375866" y="1542087"/>
              <a:ext cx="1654300" cy="161143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346482" y="1828796"/>
              <a:ext cx="1721793" cy="9920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en-US" altLang="ja-JP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Challenged</a:t>
              </a: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キャンプは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err="1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障がい</a:t>
              </a: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学生と一般学生が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寝食をともにしながら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お互いの交流をはかり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lang="ja-JP" altLang="en-US" sz="900" dirty="0" smtClean="0">
                  <a:solidFill>
                    <a:schemeClr val="accent5">
                      <a:lumMod val="50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本音でぶつかり合える場</a:t>
              </a:r>
              <a:endPara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4217230" y="7361268"/>
            <a:ext cx="1908887" cy="14598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それぞれが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「私」と向き合い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「あなた」と向き合い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「私たち」が向き合う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日目最後のクロージングで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少し成長した仲間と自分に</a:t>
            </a:r>
            <a:endParaRPr lang="en-US" altLang="ja-JP" sz="900" dirty="0" smtClean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900" dirty="0" smtClean="0">
                <a:solidFill>
                  <a:schemeClr val="accent5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出会うために・・・</a:t>
            </a:r>
            <a:endParaRPr lang="ja-JP" altLang="en-US" sz="900" dirty="0">
              <a:solidFill>
                <a:schemeClr val="accent5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81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36119079-1C2A-45B9-917C-AC6A42B4FEAB}" vid="{5C6B3E74-1BDE-4C28-A6BC-0220B02238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2084</TotalTime>
  <Words>42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同志社大学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KyotanabeGakuseiShienka Jimuriyo26</dc:creator>
  <cp:lastModifiedBy>筑田 一毅</cp:lastModifiedBy>
  <cp:revision>134</cp:revision>
  <cp:lastPrinted>2017-06-15T06:25:39Z</cp:lastPrinted>
  <dcterms:created xsi:type="dcterms:W3CDTF">2016-05-17T02:25:12Z</dcterms:created>
  <dcterms:modified xsi:type="dcterms:W3CDTF">2017-09-08T07:01:07Z</dcterms:modified>
</cp:coreProperties>
</file>