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7" r:id="rId3"/>
    <p:sldId id="258" r:id="rId4"/>
    <p:sldId id="267" r:id="rId5"/>
    <p:sldId id="259" r:id="rId6"/>
    <p:sldId id="264" r:id="rId7"/>
    <p:sldId id="266" r:id="rId8"/>
    <p:sldId id="263" r:id="rId9"/>
    <p:sldId id="262" r:id="rId10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3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0410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761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2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73087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03718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9144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72837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762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8186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0853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B6209-DE3D-42D8-8975-91CA92C34D5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6185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B6209-DE3D-42D8-8975-91CA92C34D58}" type="datetimeFigureOut">
              <a:rPr kumimoji="1" lang="ja-JP" altLang="en-US" smtClean="0"/>
              <a:t>2016/6/15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C75B1-A7E9-423C-B896-2F05EFF736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8924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428879" y="1448517"/>
            <a:ext cx="87879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72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72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障がい</a:t>
            </a:r>
            <a:r>
              <a:rPr lang="ja-JP" altLang="en-US" sz="72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体験講座</a:t>
            </a:r>
            <a:endParaRPr lang="ja-JP" altLang="en-US" sz="7200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1051965" y="2648846"/>
            <a:ext cx="878794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72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2016</a:t>
            </a:r>
            <a:r>
              <a:rPr lang="ja-JP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ja-JP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</a:t>
            </a:r>
            <a:r>
              <a:rPr lang="ja-JP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ja-JP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ja-JP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日（水）</a:t>
            </a:r>
            <a:endParaRPr lang="ja-JP" altLang="en-US" sz="72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7499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4209" y="1731736"/>
            <a:ext cx="878794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54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肢体不自由について</a:t>
            </a:r>
            <a:endParaRPr lang="ja-JP" altLang="en-US" sz="5400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84174" y="3049388"/>
            <a:ext cx="8787949" cy="14003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100"/>
              </a:lnSpc>
            </a:pPr>
            <a:r>
              <a:rPr lang="ja-JP" altLang="en-US" sz="3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一口に「肢体不自由」と言っても、</a:t>
            </a:r>
            <a:endParaRPr lang="en-US" altLang="ja-JP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5100"/>
              </a:lnSpc>
            </a:pPr>
            <a:r>
              <a:rPr lang="ja-JP" altLang="en-US" sz="36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その定義は様々です</a:t>
            </a:r>
            <a:r>
              <a:rPr lang="ja-JP" altLang="en-US" sz="3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3600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60516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53749" y="364184"/>
            <a:ext cx="8787949" cy="53835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5200"/>
              </a:lnSpc>
            </a:pPr>
            <a:r>
              <a:rPr lang="ja-JP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3200" b="1" dirty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肢体不自由</a:t>
            </a:r>
            <a:r>
              <a:rPr lang="ja-JP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とは、</a:t>
            </a:r>
            <a:r>
              <a:rPr lang="ja-JP" altLang="en-US" sz="3200" b="1" dirty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身体の動きに関する器官が、病気やけがで損なわれ</a:t>
            </a:r>
            <a:r>
              <a:rPr lang="ja-JP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en-US" sz="3200" b="1" dirty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歩行や筆記など</a:t>
            </a:r>
            <a:r>
              <a:rPr lang="ja-JP" altLang="en-US" sz="3200" b="1" dirty="0" smtClean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endParaRPr lang="en-US" altLang="ja-JP" sz="3200" b="1" dirty="0" smtClean="0">
              <a:solidFill>
                <a:srgbClr val="CC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5200"/>
              </a:lnSpc>
            </a:pPr>
            <a:r>
              <a:rPr lang="ja-JP" altLang="en-US" sz="3200" b="1" dirty="0" smtClean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日常</a:t>
            </a:r>
            <a:r>
              <a:rPr lang="ja-JP" altLang="en-US" sz="3200" b="1" dirty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生活動作が困難な状態</a:t>
            </a:r>
            <a:r>
              <a:rPr lang="ja-JP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をいう</a:t>
            </a:r>
            <a:r>
              <a:rPr lang="ja-JP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5200"/>
              </a:lnSpc>
            </a:pPr>
            <a:r>
              <a:rPr lang="ja-JP" altLang="en-US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肢体</a:t>
            </a:r>
            <a:r>
              <a:rPr lang="ja-JP" altLang="en-US" sz="3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不自由の程度は、一人一人異なって</a:t>
            </a:r>
            <a:r>
              <a:rPr lang="ja-JP" altLang="en-US" sz="3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いる</a:t>
            </a:r>
            <a:r>
              <a:rPr lang="ja-JP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為、</a:t>
            </a:r>
            <a:r>
              <a:rPr lang="ja-JP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その把握に当たっては、学習上又は</a:t>
            </a:r>
            <a:r>
              <a:rPr lang="ja-JP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生活上</a:t>
            </a:r>
            <a:endParaRPr lang="en-US" altLang="ja-JP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5200"/>
              </a:lnSpc>
            </a:pPr>
            <a:r>
              <a:rPr lang="ja-JP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どの</a:t>
            </a:r>
            <a:r>
              <a:rPr lang="ja-JP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ような困難があるのか、それは補助的手段の活用によってどの程度軽減されるのか</a:t>
            </a:r>
            <a:r>
              <a:rPr lang="ja-JP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3200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5200"/>
              </a:lnSpc>
            </a:pPr>
            <a:r>
              <a:rPr lang="ja-JP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</a:t>
            </a:r>
            <a:r>
              <a:rPr lang="ja-JP" altLang="en-US" sz="3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いった観点から行うことが必要である</a:t>
            </a:r>
            <a:r>
              <a:rPr lang="ja-JP" altLang="en-US" sz="32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ja-JP" altLang="en-US" sz="32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正方形/長方形 4"/>
          <p:cNvSpPr/>
          <p:nvPr/>
        </p:nvSpPr>
        <p:spPr>
          <a:xfrm>
            <a:off x="946766" y="6176585"/>
            <a:ext cx="83914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zh-TW" alt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教育支援</a:t>
            </a:r>
            <a:r>
              <a:rPr lang="zh-TW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資料、文部科学省初等中等教育局特別支援教育課、平成</a:t>
            </a:r>
            <a:r>
              <a:rPr lang="en-US" altLang="zh-TW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25</a:t>
            </a:r>
            <a:r>
              <a:rPr lang="zh-TW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年</a:t>
            </a:r>
            <a:r>
              <a:rPr lang="en-US" altLang="zh-TW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zh-TW" altLang="en-US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月</a:t>
            </a:r>
            <a:r>
              <a:rPr lang="en-US" altLang="zh-TW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  <a:endParaRPr lang="ja-JP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46902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194209" y="1731736"/>
            <a:ext cx="8787949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54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</a:t>
            </a:r>
            <a:r>
              <a:rPr lang="ja-JP" altLang="en-US" sz="54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肢体不自由」と言っても</a:t>
            </a:r>
            <a:endParaRPr lang="en-US" altLang="ja-JP" sz="5400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54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5400" b="1" dirty="0" smtClean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一人ひとりの身体</a:t>
            </a:r>
            <a:r>
              <a:rPr lang="ja-JP" altLang="en-US" sz="54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endParaRPr lang="en-US" altLang="ja-JP" sz="5400" b="1" dirty="0" smtClean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54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状態は</a:t>
            </a:r>
            <a:r>
              <a:rPr lang="ja-JP" altLang="en-US" sz="5400" b="1" dirty="0" smtClean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千差万別</a:t>
            </a:r>
            <a:r>
              <a:rPr lang="ja-JP" altLang="en-US" sz="54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です。</a:t>
            </a:r>
            <a:endParaRPr lang="ja-JP" altLang="en-US" sz="5400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542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>
          <a:xfrm>
            <a:off x="1049437" y="2326096"/>
            <a:ext cx="4760645" cy="1325563"/>
          </a:xfrm>
        </p:spPr>
        <p:txBody>
          <a:bodyPr>
            <a:normAutofit/>
          </a:bodyPr>
          <a:lstStyle/>
          <a:p>
            <a:r>
              <a:rPr kumimoji="1" lang="ja-JP" alt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車椅子に</a:t>
            </a:r>
            <a:r>
              <a:rPr kumimoji="1" lang="ja-JP" altLang="en-US" sz="5400" b="1" dirty="0" smtClean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乗る</a:t>
            </a:r>
            <a:endParaRPr kumimoji="1" lang="ja-JP" altLang="en-US" sz="5400" b="1" dirty="0">
              <a:solidFill>
                <a:srgbClr val="CC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タイトル 5"/>
          <p:cNvSpPr txBox="1">
            <a:spLocks/>
          </p:cNvSpPr>
          <p:nvPr/>
        </p:nvSpPr>
        <p:spPr>
          <a:xfrm>
            <a:off x="3212532" y="3552036"/>
            <a:ext cx="561975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車椅子を</a:t>
            </a:r>
            <a:r>
              <a:rPr lang="ja-JP" altLang="en-US" sz="5400" b="1" dirty="0" smtClean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押す</a:t>
            </a:r>
            <a:endParaRPr lang="ja-JP" altLang="en-US" sz="5400" b="1" dirty="0">
              <a:solidFill>
                <a:srgbClr val="CC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タイトル 5"/>
          <p:cNvSpPr txBox="1">
            <a:spLocks/>
          </p:cNvSpPr>
          <p:nvPr/>
        </p:nvSpPr>
        <p:spPr>
          <a:xfrm>
            <a:off x="522106" y="881671"/>
            <a:ext cx="476064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b="1" dirty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今日</a:t>
            </a:r>
            <a:r>
              <a:rPr lang="ja-JP" altLang="en-US" sz="5400" b="1" dirty="0" smtClean="0">
                <a:solidFill>
                  <a:schemeClr val="accent5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の体験は</a:t>
            </a:r>
            <a:endParaRPr lang="ja-JP" altLang="en-US" sz="5400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1568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16655" y="382240"/>
            <a:ext cx="3959417" cy="5761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3600" b="1" i="0" u="none" strike="noStrike" cap="none" normalizeH="0" baseline="0" dirty="0" smtClean="0">
                <a:ln>
                  <a:noFill/>
                </a:ln>
                <a:solidFill>
                  <a:srgbClr val="CC0066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乗る</a:t>
            </a:r>
            <a:r>
              <a:rPr kumimoji="0" lang="ja-JP" altLang="en-US" sz="3600" b="1" i="0" u="none" strike="noStrike" cap="none" normalizeH="0" baseline="0" dirty="0" smtClean="0">
                <a:ln>
                  <a:noFill/>
                </a:ln>
                <a:solidFill>
                  <a:srgbClr val="CC0066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／乗せる</a:t>
            </a:r>
            <a:r>
              <a:rPr kumimoji="0" lang="ja-JP" altLang="ja-JP" sz="3600" b="1" i="0" u="none" strike="noStrike" cap="none" normalizeH="0" baseline="0" dirty="0" smtClean="0">
                <a:ln>
                  <a:noFill/>
                </a:ln>
                <a:solidFill>
                  <a:srgbClr val="CC0066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時</a:t>
            </a:r>
            <a:endParaRPr kumimoji="0" lang="en-US" altLang="ja-JP" sz="3600" b="1" i="0" u="none" strike="noStrike" cap="none" normalizeH="0" baseline="0" dirty="0" smtClean="0">
              <a:ln>
                <a:noFill/>
              </a:ln>
              <a:solidFill>
                <a:srgbClr val="CC0066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3600" b="1" i="0" u="none" strike="noStrike" cap="none" normalizeH="0" baseline="0" dirty="0" smtClean="0">
              <a:ln>
                <a:noFill/>
              </a:ln>
              <a:solidFill>
                <a:srgbClr val="CC0066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1.両サイドの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ブレーキを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ロック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2.両サイドの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フットプレートを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上げ</a:t>
            </a:r>
            <a:r>
              <a:rPr kumimoji="0" lang="ja-JP" altLang="en-US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アームレストを両手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持ち、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ゆっくり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座</a:t>
            </a:r>
            <a:r>
              <a:rPr kumimoji="0"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4.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フットプレート</a:t>
            </a:r>
            <a:r>
              <a:rPr kumimoji="0" lang="ja-JP" altLang="en-US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en-US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下げる</a:t>
            </a:r>
            <a:r>
              <a:rPr kumimoji="0" lang="ja-JP" altLang="en-US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5.</a:t>
            </a:r>
            <a:r>
              <a:rPr kumimoji="0"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フットプレートに</a:t>
            </a:r>
            <a:endParaRPr kumimoji="0" lang="en-US" altLang="ja-JP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1" i="0" u="none" strike="noStrike" cap="none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足を乗せ</a:t>
            </a:r>
            <a:r>
              <a:rPr kumimoji="0" lang="ja-JP" altLang="en-US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</a:p>
        </p:txBody>
      </p:sp>
      <p:pic>
        <p:nvPicPr>
          <p:cNvPr id="1026" name="Picture 2" descr="http://www.matsunaga-w.co.jp/customer/img/guide-p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204560488"/>
            <a:ext cx="4848225" cy="414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/>
          <a:srcRect r="36218"/>
          <a:stretch/>
        </p:blipFill>
        <p:spPr>
          <a:xfrm>
            <a:off x="63500" y="515230"/>
            <a:ext cx="4645680" cy="6046042"/>
          </a:xfrm>
          <a:prstGeom prst="rect">
            <a:avLst/>
          </a:prstGeom>
        </p:spPr>
      </p:pic>
      <p:sp>
        <p:nvSpPr>
          <p:cNvPr id="7" name="正方形/長方形 6"/>
          <p:cNvSpPr/>
          <p:nvPr/>
        </p:nvSpPr>
        <p:spPr>
          <a:xfrm>
            <a:off x="2386340" y="3957005"/>
            <a:ext cx="2322840" cy="233389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592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969914" y="234459"/>
            <a:ext cx="3959417" cy="6623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158700" rIns="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3600" b="1" i="0" u="none" strike="noStrike" cap="none" normalizeH="0" baseline="0" dirty="0" smtClean="0">
                <a:ln>
                  <a:noFill/>
                </a:ln>
                <a:solidFill>
                  <a:srgbClr val="CC0066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降りる時</a:t>
            </a:r>
            <a:endParaRPr kumimoji="0" lang="en-US" altLang="ja-JP" sz="3600" b="1" i="0" u="none" strike="noStrike" cap="none" normalizeH="0" baseline="0" dirty="0" smtClean="0">
              <a:ln>
                <a:noFill/>
              </a:ln>
              <a:solidFill>
                <a:srgbClr val="CC0066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ja-JP" sz="3600" b="1" i="0" u="none" strike="noStrike" cap="none" normalizeH="0" baseline="0" dirty="0" smtClean="0">
              <a:ln>
                <a:noFill/>
              </a:ln>
              <a:solidFill>
                <a:srgbClr val="CC0066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1.両サイドの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ブレーキを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ロック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b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2.フットプレートから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足を下ろす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b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アームレストを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両手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で持ち、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ゆっくり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立ち上が</a:t>
            </a:r>
            <a:r>
              <a:rPr kumimoji="0" lang="ja-JP" altLang="en-US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る</a:t>
            </a: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28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kumimoji="0" lang="ja-JP" altLang="en-US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フットプレートの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上に足をおいて</a:t>
            </a:r>
            <a:endParaRPr kumimoji="0" lang="en-US" altLang="ja-JP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1" i="0" u="none" strike="noStrike" cap="none" normalizeH="0" baseline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en-US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立ち上がっては</a:t>
            </a:r>
            <a:endParaRPr kumimoji="0" lang="en-US" altLang="ja-JP" sz="2800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0" lang="ja-JP" altLang="en-US" sz="2800" b="1" dirty="0" smtClean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ダメ！</a:t>
            </a:r>
            <a:endParaRPr kumimoji="0" lang="ja-JP" altLang="ja-JP" sz="2800" b="1" i="0" u="none" strike="noStrike" cap="none" normalizeH="0" baseline="0" dirty="0" smtClean="0">
              <a:ln>
                <a:noFill/>
              </a:ln>
              <a:solidFill>
                <a:srgbClr val="CC0066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ja-JP" sz="28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</a:t>
            </a:r>
          </a:p>
        </p:txBody>
      </p:sp>
      <p:pic>
        <p:nvPicPr>
          <p:cNvPr id="1026" name="Picture 2" descr="http://www.matsunaga-w.co.jp/customer/img/guide-p02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204560488"/>
            <a:ext cx="4848225" cy="4143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図 3"/>
          <p:cNvPicPr>
            <a:picLocks noChangeAspect="1"/>
          </p:cNvPicPr>
          <p:nvPr/>
        </p:nvPicPr>
        <p:blipFill rotWithShape="1">
          <a:blip r:embed="rId3"/>
          <a:srcRect l="36008" r="222"/>
          <a:stretch/>
        </p:blipFill>
        <p:spPr>
          <a:xfrm>
            <a:off x="165198" y="165050"/>
            <a:ext cx="4644827" cy="6046042"/>
          </a:xfrm>
          <a:prstGeom prst="rect">
            <a:avLst/>
          </a:prstGeom>
        </p:spPr>
      </p:pic>
      <p:sp>
        <p:nvSpPr>
          <p:cNvPr id="6" name="下矢印 5"/>
          <p:cNvSpPr/>
          <p:nvPr/>
        </p:nvSpPr>
        <p:spPr>
          <a:xfrm rot="6312962">
            <a:off x="3516279" y="4177751"/>
            <a:ext cx="484632" cy="2994247"/>
          </a:xfrm>
          <a:prstGeom prst="downArrow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528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13289" y="314691"/>
            <a:ext cx="9014527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3600" b="1" dirty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押し方は</a:t>
            </a:r>
            <a:r>
              <a:rPr lang="en-US" altLang="ja-JP" sz="36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……</a:t>
            </a:r>
          </a:p>
          <a:p>
            <a:pPr>
              <a:lnSpc>
                <a:spcPts val="2000"/>
              </a:lnSpc>
            </a:pPr>
            <a:endParaRPr lang="en-US" altLang="ja-JP" sz="3600" b="1" dirty="0" smtClean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buFont typeface="+mj-lt"/>
              <a:buAutoNum type="arabicPeriod"/>
            </a:pP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車椅子の後ろに立ち、</a:t>
            </a:r>
            <a:endParaRPr lang="en-US" altLang="ja-JP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両手で</a:t>
            </a:r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ハンドグリップをしっかり握る。 </a:t>
            </a:r>
          </a:p>
          <a:p>
            <a:pPr>
              <a:lnSpc>
                <a:spcPts val="2000"/>
              </a:lnSpc>
            </a:pPr>
            <a:endParaRPr lang="en-US" altLang="ja-JP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2. </a:t>
            </a: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前後</a:t>
            </a: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左右に注意してゆっくり押す。</a:t>
            </a:r>
            <a:endParaRPr lang="en-US" altLang="ja-JP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</a:t>
            </a:r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に前方の</a:t>
            </a: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フットレスト</a:t>
            </a: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（フットプレート）</a:t>
            </a: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endParaRPr lang="en-US" altLang="ja-JP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</a:t>
            </a: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注意</a:t>
            </a:r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</a:t>
            </a: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、押すようにする。</a:t>
            </a:r>
            <a:endParaRPr lang="en-US" altLang="ja-JP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2800" b="1" dirty="0" smtClean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2800" b="1" dirty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何</a:t>
            </a:r>
            <a:r>
              <a:rPr lang="ja-JP" altLang="en-US" sz="2800" b="1" dirty="0" smtClean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をするのか必ず声かけを！！</a:t>
            </a:r>
            <a:endParaRPr lang="en-US" altLang="ja-JP" sz="2800" b="1" dirty="0" smtClean="0">
              <a:solidFill>
                <a:srgbClr val="CC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「動きます」「止めます」など基本のことも</a:t>
            </a:r>
            <a:endParaRPr lang="en-US" altLang="ja-JP" sz="2800" b="1" dirty="0" smtClean="0">
              <a:solidFill>
                <a:srgbClr val="CC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 言葉にして必ず伝える！！</a:t>
            </a:r>
            <a:r>
              <a:rPr lang="en-US" altLang="ja-JP" sz="2800" b="1" dirty="0" smtClean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lang="ja-JP" altLang="en-US" sz="2800" b="1" dirty="0" smtClean="0">
                <a:solidFill>
                  <a:srgbClr val="CC0066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endParaRPr lang="en-US" altLang="ja-JP" sz="2800" b="1" dirty="0" smtClean="0">
              <a:solidFill>
                <a:srgbClr val="CC0066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lang="en-US" altLang="ja-JP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3. </a:t>
            </a: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歩く</a:t>
            </a:r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速度は、ゆっくり</a:t>
            </a:r>
            <a:r>
              <a:rPr lang="ja-JP" altLang="en-US" sz="280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めに</a:t>
            </a: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2800" b="1" dirty="0" smtClean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lang="en-US" altLang="ja-JP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 </a:t>
            </a: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道の</a:t>
            </a:r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でこぼこや</a:t>
            </a: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傾斜がある場所では気</a:t>
            </a:r>
            <a:r>
              <a:rPr lang="ja-JP" altLang="en-US" sz="28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を付けて</a:t>
            </a:r>
            <a:r>
              <a:rPr lang="ja-JP" alt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ja-JP" altLang="en-US" sz="2800" b="1" dirty="0">
              <a:solidFill>
                <a:schemeClr val="tx1">
                  <a:lumMod val="75000"/>
                  <a:lumOff val="2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9109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5"/>
          <p:cNvSpPr txBox="1">
            <a:spLocks/>
          </p:cNvSpPr>
          <p:nvPr/>
        </p:nvSpPr>
        <p:spPr>
          <a:xfrm>
            <a:off x="93230" y="-493969"/>
            <a:ext cx="8168740" cy="44024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それでは、</a:t>
            </a:r>
            <a:endParaRPr lang="en-US" altLang="ja-JP" sz="5400" b="1" dirty="0" smtClean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5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これから教室を出て</a:t>
            </a:r>
            <a:endParaRPr lang="en-US" altLang="ja-JP" sz="5400" b="1" dirty="0" smtClean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5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車椅子体験を</a:t>
            </a:r>
            <a:endParaRPr lang="en-US" altLang="ja-JP" sz="5400" b="1" dirty="0" smtClean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5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</a:t>
            </a:r>
            <a:r>
              <a:rPr lang="ja-JP" altLang="en-US" sz="5400" b="1" dirty="0" smtClean="0">
                <a:solidFill>
                  <a:schemeClr val="accent1">
                    <a:lumMod val="7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みましょう！</a:t>
            </a:r>
            <a:endParaRPr lang="ja-JP" altLang="en-US" sz="5400" b="1" dirty="0">
              <a:solidFill>
                <a:schemeClr val="accent1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タイトル 5"/>
          <p:cNvSpPr txBox="1">
            <a:spLocks/>
          </p:cNvSpPr>
          <p:nvPr/>
        </p:nvSpPr>
        <p:spPr>
          <a:xfrm>
            <a:off x="522106" y="4046017"/>
            <a:ext cx="8168740" cy="23048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ja-JP" altLang="en-US" sz="5400" b="1" dirty="0">
              <a:solidFill>
                <a:schemeClr val="accent5">
                  <a:lumMod val="7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タイトル 5"/>
          <p:cNvSpPr txBox="1">
            <a:spLocks/>
          </p:cNvSpPr>
          <p:nvPr/>
        </p:nvSpPr>
        <p:spPr>
          <a:xfrm>
            <a:off x="315590" y="3406748"/>
            <a:ext cx="8464269" cy="3034512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それぞれに与えられている身体の状態や目的地は</a:t>
            </a:r>
            <a:endParaRPr lang="en-US" altLang="ja-JP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バラバラです。</a:t>
            </a:r>
            <a:endParaRPr lang="en-US" altLang="ja-JP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</a:t>
            </a:r>
            <a:r>
              <a:rPr lang="ja-JP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指示書を読んで、自分がどのような状態だと</a:t>
            </a:r>
            <a:endParaRPr lang="en-US" altLang="ja-JP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想像して車椅子に乗るのか、よく考えてください。</a:t>
            </a:r>
            <a:endParaRPr lang="en-US" altLang="ja-JP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■指示書の内容をペアの相手に見せてはいけません。</a:t>
            </a:r>
            <a:endParaRPr lang="en-US" altLang="ja-JP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必要な場面で伝えるようにしてください。</a:t>
            </a:r>
            <a:endParaRPr lang="en-US" altLang="ja-JP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（伝えるかどうか？についても、ご自分で判断</a:t>
            </a:r>
            <a:endParaRPr lang="en-US" altLang="ja-JP" sz="2800" b="1" dirty="0" smtClean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してください。）</a:t>
            </a:r>
            <a:endParaRPr lang="ja-JP" altLang="en-US" sz="2800" b="1" dirty="0">
              <a:solidFill>
                <a:schemeClr val="tx1">
                  <a:lumMod val="65000"/>
                  <a:lumOff val="35000"/>
                </a:schemeClr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71136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36119079-1C2A-45B9-917C-AC6A42B4FEAB}" vid="{5C6B3E74-1BDE-4C28-A6BC-0220B02238F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128</TotalTime>
  <Words>181</Words>
  <Application>Microsoft Office PowerPoint</Application>
  <PresentationFormat>画面に合わせる (4:3)</PresentationFormat>
  <Paragraphs>69</Paragraphs>
  <Slides>9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5" baseType="lpstr">
      <vt:lpstr>ＭＳ Ｐゴシック</vt:lpstr>
      <vt:lpstr>メイリオ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車椅子に乗る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同志社大学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KyotanabeGakuseiShienka Jimuriyo29</dc:creator>
  <cp:lastModifiedBy>KyotanabeGakuseiShienka Jimuriyo29</cp:lastModifiedBy>
  <cp:revision>8</cp:revision>
  <dcterms:created xsi:type="dcterms:W3CDTF">2016-06-15T00:36:24Z</dcterms:created>
  <dcterms:modified xsi:type="dcterms:W3CDTF">2016-06-15T02:44:28Z</dcterms:modified>
</cp:coreProperties>
</file>